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68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5" r:id="rId11"/>
    <p:sldId id="266" r:id="rId12"/>
    <p:sldId id="279" r:id="rId13"/>
    <p:sldId id="280" r:id="rId14"/>
    <p:sldId id="278" r:id="rId15"/>
    <p:sldId id="275" r:id="rId16"/>
    <p:sldId id="269" r:id="rId17"/>
    <p:sldId id="270" r:id="rId18"/>
    <p:sldId id="286" r:id="rId19"/>
    <p:sldId id="276" r:id="rId20"/>
    <p:sldId id="287" r:id="rId21"/>
    <p:sldId id="291" r:id="rId22"/>
    <p:sldId id="292" r:id="rId23"/>
    <p:sldId id="271" r:id="rId24"/>
    <p:sldId id="290" r:id="rId25"/>
    <p:sldId id="273" r:id="rId26"/>
    <p:sldId id="274" r:id="rId27"/>
    <p:sldId id="272" r:id="rId28"/>
    <p:sldId id="267" r:id="rId29"/>
    <p:sldId id="288" r:id="rId30"/>
    <p:sldId id="277" r:id="rId31"/>
    <p:sldId id="281" r:id="rId32"/>
    <p:sldId id="289" r:id="rId33"/>
    <p:sldId id="284" r:id="rId34"/>
    <p:sldId id="283" r:id="rId35"/>
    <p:sldId id="282" r:id="rId36"/>
    <p:sldId id="285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6940F-DEEA-4BC6-96CD-35AB11ACD714}" v="30" dt="2024-04-17T12:10:10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Bortolini" userId="c170875e-7478-4579-b551-e4642923a776" providerId="ADAL" clId="{2C46940F-DEEA-4BC6-96CD-35AB11ACD714}"/>
    <pc:docChg chg="undo custSel addSld modSld sldOrd">
      <pc:chgData name="Tiago Bortolini" userId="c170875e-7478-4579-b551-e4642923a776" providerId="ADAL" clId="{2C46940F-DEEA-4BC6-96CD-35AB11ACD714}" dt="2024-04-17T12:10:10.477" v="628"/>
      <pc:docMkLst>
        <pc:docMk/>
      </pc:docMkLst>
      <pc:sldChg chg="modSp mod">
        <pc:chgData name="Tiago Bortolini" userId="c170875e-7478-4579-b551-e4642923a776" providerId="ADAL" clId="{2C46940F-DEEA-4BC6-96CD-35AB11ACD714}" dt="2024-04-17T10:31:29.975" v="59" actId="313"/>
        <pc:sldMkLst>
          <pc:docMk/>
          <pc:sldMk cId="788852996" sldId="256"/>
        </pc:sldMkLst>
        <pc:spChg chg="mod">
          <ac:chgData name="Tiago Bortolini" userId="c170875e-7478-4579-b551-e4642923a776" providerId="ADAL" clId="{2C46940F-DEEA-4BC6-96CD-35AB11ACD714}" dt="2024-04-17T10:31:29.975" v="59" actId="313"/>
          <ac:spMkLst>
            <pc:docMk/>
            <pc:sldMk cId="788852996" sldId="256"/>
            <ac:spMk id="2" creationId="{51259E1B-F0D1-1E32-3985-DDD2D4D9617D}"/>
          </ac:spMkLst>
        </pc:spChg>
        <pc:spChg chg="mod">
          <ac:chgData name="Tiago Bortolini" userId="c170875e-7478-4579-b551-e4642923a776" providerId="ADAL" clId="{2C46940F-DEEA-4BC6-96CD-35AB11ACD714}" dt="2024-04-17T10:31:22.226" v="58" actId="20577"/>
          <ac:spMkLst>
            <pc:docMk/>
            <pc:sldMk cId="788852996" sldId="256"/>
            <ac:spMk id="3" creationId="{D044AFBF-CE30-C1FF-470E-7AB8C340D096}"/>
          </ac:spMkLst>
        </pc:spChg>
      </pc:sldChg>
      <pc:sldChg chg="modSp mod">
        <pc:chgData name="Tiago Bortolini" userId="c170875e-7478-4579-b551-e4642923a776" providerId="ADAL" clId="{2C46940F-DEEA-4BC6-96CD-35AB11ACD714}" dt="2024-04-17T10:35:51.651" v="226" actId="1076"/>
        <pc:sldMkLst>
          <pc:docMk/>
          <pc:sldMk cId="2849902394" sldId="259"/>
        </pc:sldMkLst>
        <pc:spChg chg="mod">
          <ac:chgData name="Tiago Bortolini" userId="c170875e-7478-4579-b551-e4642923a776" providerId="ADAL" clId="{2C46940F-DEEA-4BC6-96CD-35AB11ACD714}" dt="2024-04-17T10:35:46.658" v="225" actId="1076"/>
          <ac:spMkLst>
            <pc:docMk/>
            <pc:sldMk cId="2849902394" sldId="259"/>
            <ac:spMk id="3" creationId="{EFE98B8D-FC8B-2F04-5912-0D657BD47DC4}"/>
          </ac:spMkLst>
        </pc:spChg>
        <pc:picChg chg="mod">
          <ac:chgData name="Tiago Bortolini" userId="c170875e-7478-4579-b551-e4642923a776" providerId="ADAL" clId="{2C46940F-DEEA-4BC6-96CD-35AB11ACD714}" dt="2024-04-17T10:35:51.651" v="226" actId="1076"/>
          <ac:picMkLst>
            <pc:docMk/>
            <pc:sldMk cId="2849902394" sldId="259"/>
            <ac:picMk id="5" creationId="{7269AB7D-B125-F3ED-C97F-FF135E83C8DF}"/>
          </ac:picMkLst>
        </pc:picChg>
      </pc:sldChg>
      <pc:sldChg chg="modSp mod">
        <pc:chgData name="Tiago Bortolini" userId="c170875e-7478-4579-b551-e4642923a776" providerId="ADAL" clId="{2C46940F-DEEA-4BC6-96CD-35AB11ACD714}" dt="2024-04-17T10:33:51.238" v="188" actId="20577"/>
        <pc:sldMkLst>
          <pc:docMk/>
          <pc:sldMk cId="285842715" sldId="260"/>
        </pc:sldMkLst>
        <pc:spChg chg="mod">
          <ac:chgData name="Tiago Bortolini" userId="c170875e-7478-4579-b551-e4642923a776" providerId="ADAL" clId="{2C46940F-DEEA-4BC6-96CD-35AB11ACD714}" dt="2024-04-17T10:33:51.238" v="188" actId="20577"/>
          <ac:spMkLst>
            <pc:docMk/>
            <pc:sldMk cId="285842715" sldId="260"/>
            <ac:spMk id="2" creationId="{B44634F0-28A0-3AFF-6D8D-280A94AF28B4}"/>
          </ac:spMkLst>
        </pc:spChg>
      </pc:sldChg>
      <pc:sldChg chg="modSp mod">
        <pc:chgData name="Tiago Bortolini" userId="c170875e-7478-4579-b551-e4642923a776" providerId="ADAL" clId="{2C46940F-DEEA-4BC6-96CD-35AB11ACD714}" dt="2024-04-17T10:34:09.181" v="194" actId="20577"/>
        <pc:sldMkLst>
          <pc:docMk/>
          <pc:sldMk cId="3419705528" sldId="261"/>
        </pc:sldMkLst>
        <pc:spChg chg="mod">
          <ac:chgData name="Tiago Bortolini" userId="c170875e-7478-4579-b551-e4642923a776" providerId="ADAL" clId="{2C46940F-DEEA-4BC6-96CD-35AB11ACD714}" dt="2024-04-17T10:34:09.181" v="194" actId="20577"/>
          <ac:spMkLst>
            <pc:docMk/>
            <pc:sldMk cId="3419705528" sldId="261"/>
            <ac:spMk id="2" creationId="{B44634F0-28A0-3AFF-6D8D-280A94AF28B4}"/>
          </ac:spMkLst>
        </pc:spChg>
      </pc:sldChg>
      <pc:sldChg chg="modSp mod">
        <pc:chgData name="Tiago Bortolini" userId="c170875e-7478-4579-b551-e4642923a776" providerId="ADAL" clId="{2C46940F-DEEA-4BC6-96CD-35AB11ACD714}" dt="2024-04-17T10:36:31.064" v="242" actId="20577"/>
        <pc:sldMkLst>
          <pc:docMk/>
          <pc:sldMk cId="2027482420" sldId="263"/>
        </pc:sldMkLst>
        <pc:spChg chg="mod">
          <ac:chgData name="Tiago Bortolini" userId="c170875e-7478-4579-b551-e4642923a776" providerId="ADAL" clId="{2C46940F-DEEA-4BC6-96CD-35AB11ACD714}" dt="2024-04-17T10:36:31.064" v="242" actId="20577"/>
          <ac:spMkLst>
            <pc:docMk/>
            <pc:sldMk cId="2027482420" sldId="263"/>
            <ac:spMk id="11" creationId="{E812F07F-DCC6-117C-31A1-0BF944F8F24B}"/>
          </ac:spMkLst>
        </pc:spChg>
        <pc:picChg chg="mod">
          <ac:chgData name="Tiago Bortolini" userId="c170875e-7478-4579-b551-e4642923a776" providerId="ADAL" clId="{2C46940F-DEEA-4BC6-96CD-35AB11ACD714}" dt="2024-04-17T10:36:18.759" v="228" actId="1076"/>
          <ac:picMkLst>
            <pc:docMk/>
            <pc:sldMk cId="2027482420" sldId="263"/>
            <ac:picMk id="13" creationId="{5B79DD70-6073-DFAF-C9E8-D475802B6095}"/>
          </ac:picMkLst>
        </pc:picChg>
      </pc:sldChg>
      <pc:sldChg chg="delSp mod">
        <pc:chgData name="Tiago Bortolini" userId="c170875e-7478-4579-b551-e4642923a776" providerId="ADAL" clId="{2C46940F-DEEA-4BC6-96CD-35AB11ACD714}" dt="2024-04-17T10:37:39.434" v="243" actId="478"/>
        <pc:sldMkLst>
          <pc:docMk/>
          <pc:sldMk cId="87306769" sldId="266"/>
        </pc:sldMkLst>
        <pc:spChg chg="del">
          <ac:chgData name="Tiago Bortolini" userId="c170875e-7478-4579-b551-e4642923a776" providerId="ADAL" clId="{2C46940F-DEEA-4BC6-96CD-35AB11ACD714}" dt="2024-04-17T10:37:39.434" v="243" actId="478"/>
          <ac:spMkLst>
            <pc:docMk/>
            <pc:sldMk cId="87306769" sldId="266"/>
            <ac:spMk id="13" creationId="{92B85097-19C6-6AD6-0D17-1E6B978CBD29}"/>
          </ac:spMkLst>
        </pc:spChg>
      </pc:sldChg>
      <pc:sldChg chg="addSp delSp modSp mod">
        <pc:chgData name="Tiago Bortolini" userId="c170875e-7478-4579-b551-e4642923a776" providerId="ADAL" clId="{2C46940F-DEEA-4BC6-96CD-35AB11ACD714}" dt="2024-04-17T11:38:27.998" v="513" actId="313"/>
        <pc:sldMkLst>
          <pc:docMk/>
          <pc:sldMk cId="1940965358" sldId="267"/>
        </pc:sldMkLst>
        <pc:spChg chg="add del">
          <ac:chgData name="Tiago Bortolini" userId="c170875e-7478-4579-b551-e4642923a776" providerId="ADAL" clId="{2C46940F-DEEA-4BC6-96CD-35AB11ACD714}" dt="2024-04-17T11:38:15.183" v="496" actId="22"/>
          <ac:spMkLst>
            <pc:docMk/>
            <pc:sldMk cId="1940965358" sldId="267"/>
            <ac:spMk id="5" creationId="{7AB1603A-D51C-249E-D509-833A8104ED86}"/>
          </ac:spMkLst>
        </pc:spChg>
        <pc:spChg chg="mod">
          <ac:chgData name="Tiago Bortolini" userId="c170875e-7478-4579-b551-e4642923a776" providerId="ADAL" clId="{2C46940F-DEEA-4BC6-96CD-35AB11ACD714}" dt="2024-04-17T11:37:47.187" v="494" actId="1036"/>
          <ac:spMkLst>
            <pc:docMk/>
            <pc:sldMk cId="1940965358" sldId="267"/>
            <ac:spMk id="6" creationId="{73E14C25-5774-7C67-72E3-F81FA6D0E17C}"/>
          </ac:spMkLst>
        </pc:spChg>
        <pc:spChg chg="add mod">
          <ac:chgData name="Tiago Bortolini" userId="c170875e-7478-4579-b551-e4642923a776" providerId="ADAL" clId="{2C46940F-DEEA-4BC6-96CD-35AB11ACD714}" dt="2024-04-17T11:38:27.998" v="513" actId="313"/>
          <ac:spMkLst>
            <pc:docMk/>
            <pc:sldMk cId="1940965358" sldId="267"/>
            <ac:spMk id="7" creationId="{68695AC3-6A29-6EF9-0BBE-F4BCFCA8A00A}"/>
          </ac:spMkLst>
        </pc:spChg>
        <pc:picChg chg="mod">
          <ac:chgData name="Tiago Bortolini" userId="c170875e-7478-4579-b551-e4642923a776" providerId="ADAL" clId="{2C46940F-DEEA-4BC6-96CD-35AB11ACD714}" dt="2024-04-17T11:37:47.187" v="494" actId="1036"/>
          <ac:picMkLst>
            <pc:docMk/>
            <pc:sldMk cId="1940965358" sldId="267"/>
            <ac:picMk id="4" creationId="{5CC013E2-EDA2-985A-B263-B7F54AA742C2}"/>
          </ac:picMkLst>
        </pc:picChg>
        <pc:picChg chg="mod">
          <ac:chgData name="Tiago Bortolini" userId="c170875e-7478-4579-b551-e4642923a776" providerId="ADAL" clId="{2C46940F-DEEA-4BC6-96CD-35AB11ACD714}" dt="2024-04-17T11:37:47.187" v="494" actId="1036"/>
          <ac:picMkLst>
            <pc:docMk/>
            <pc:sldMk cId="1940965358" sldId="267"/>
            <ac:picMk id="11" creationId="{FE6A7048-7C15-CD1C-40EF-8384B1D0C4A5}"/>
          </ac:picMkLst>
        </pc:picChg>
      </pc:sldChg>
      <pc:sldChg chg="addSp modSp mod">
        <pc:chgData name="Tiago Bortolini" userId="c170875e-7478-4579-b551-e4642923a776" providerId="ADAL" clId="{2C46940F-DEEA-4BC6-96CD-35AB11ACD714}" dt="2024-04-17T11:56:32.469" v="615" actId="1076"/>
        <pc:sldMkLst>
          <pc:docMk/>
          <pc:sldMk cId="3228137543" sldId="268"/>
        </pc:sldMkLst>
        <pc:spChg chg="mod">
          <ac:chgData name="Tiago Bortolini" userId="c170875e-7478-4579-b551-e4642923a776" providerId="ADAL" clId="{2C46940F-DEEA-4BC6-96CD-35AB11ACD714}" dt="2024-04-17T10:32:53.866" v="142" actId="207"/>
          <ac:spMkLst>
            <pc:docMk/>
            <pc:sldMk cId="3228137543" sldId="268"/>
            <ac:spMk id="2" creationId="{88393D30-8634-2183-8720-095C5C14CD72}"/>
          </ac:spMkLst>
        </pc:spChg>
        <pc:spChg chg="add mod">
          <ac:chgData name="Tiago Bortolini" userId="c170875e-7478-4579-b551-e4642923a776" providerId="ADAL" clId="{2C46940F-DEEA-4BC6-96CD-35AB11ACD714}" dt="2024-04-17T11:55:39.563" v="603" actId="1076"/>
          <ac:spMkLst>
            <pc:docMk/>
            <pc:sldMk cId="3228137543" sldId="268"/>
            <ac:spMk id="3" creationId="{64AD06E8-CF3A-E518-FC9B-6BC6304DDE77}"/>
          </ac:spMkLst>
        </pc:spChg>
        <pc:spChg chg="add mod">
          <ac:chgData name="Tiago Bortolini" userId="c170875e-7478-4579-b551-e4642923a776" providerId="ADAL" clId="{2C46940F-DEEA-4BC6-96CD-35AB11ACD714}" dt="2024-04-17T11:56:28.405" v="614" actId="1076"/>
          <ac:spMkLst>
            <pc:docMk/>
            <pc:sldMk cId="3228137543" sldId="268"/>
            <ac:spMk id="4" creationId="{FCA889A6-6323-88DC-6B52-841CE1CA7A30}"/>
          </ac:spMkLst>
        </pc:spChg>
        <pc:spChg chg="add mod">
          <ac:chgData name="Tiago Bortolini" userId="c170875e-7478-4579-b551-e4642923a776" providerId="ADAL" clId="{2C46940F-DEEA-4BC6-96CD-35AB11ACD714}" dt="2024-04-17T11:56:22.513" v="613" actId="1076"/>
          <ac:spMkLst>
            <pc:docMk/>
            <pc:sldMk cId="3228137543" sldId="268"/>
            <ac:spMk id="5" creationId="{C9109C14-24A0-9E5E-EF00-F215A437718F}"/>
          </ac:spMkLst>
        </pc:spChg>
        <pc:spChg chg="add mod">
          <ac:chgData name="Tiago Bortolini" userId="c170875e-7478-4579-b551-e4642923a776" providerId="ADAL" clId="{2C46940F-DEEA-4BC6-96CD-35AB11ACD714}" dt="2024-04-17T11:56:32.469" v="615" actId="1076"/>
          <ac:spMkLst>
            <pc:docMk/>
            <pc:sldMk cId="3228137543" sldId="268"/>
            <ac:spMk id="6" creationId="{85D168E5-4867-37BF-98BE-25AABDD05170}"/>
          </ac:spMkLst>
        </pc:spChg>
        <pc:spChg chg="add">
          <ac:chgData name="Tiago Bortolini" userId="c170875e-7478-4579-b551-e4642923a776" providerId="ADAL" clId="{2C46940F-DEEA-4BC6-96CD-35AB11ACD714}" dt="2024-04-17T11:55:50.433" v="606"/>
          <ac:spMkLst>
            <pc:docMk/>
            <pc:sldMk cId="3228137543" sldId="268"/>
            <ac:spMk id="7" creationId="{CB525F5C-18F8-DF9B-5B90-2745F25D8595}"/>
          </ac:spMkLst>
        </pc:spChg>
        <pc:picChg chg="add mod">
          <ac:chgData name="Tiago Bortolini" userId="c170875e-7478-4579-b551-e4642923a776" providerId="ADAL" clId="{2C46940F-DEEA-4BC6-96CD-35AB11ACD714}" dt="2024-04-17T11:56:03.775" v="609" actId="1076"/>
          <ac:picMkLst>
            <pc:docMk/>
            <pc:sldMk cId="3228137543" sldId="268"/>
            <ac:picMk id="8" creationId="{B4A4E33A-0A66-9BD0-E2A1-EE0B912A53CE}"/>
          </ac:picMkLst>
        </pc:picChg>
      </pc:sldChg>
      <pc:sldChg chg="addSp delSp modSp mod">
        <pc:chgData name="Tiago Bortolini" userId="c170875e-7478-4579-b551-e4642923a776" providerId="ADAL" clId="{2C46940F-DEEA-4BC6-96CD-35AB11ACD714}" dt="2024-04-17T11:45:16.057" v="518" actId="404"/>
        <pc:sldMkLst>
          <pc:docMk/>
          <pc:sldMk cId="287265364" sldId="271"/>
        </pc:sldMkLst>
        <pc:spChg chg="mod">
          <ac:chgData name="Tiago Bortolini" userId="c170875e-7478-4579-b551-e4642923a776" providerId="ADAL" clId="{2C46940F-DEEA-4BC6-96CD-35AB11ACD714}" dt="2024-04-17T11:29:19.383" v="447" actId="20577"/>
          <ac:spMkLst>
            <pc:docMk/>
            <pc:sldMk cId="287265364" sldId="271"/>
            <ac:spMk id="3" creationId="{4488AD30-8A2D-1A1A-4B90-85A817EAEB1A}"/>
          </ac:spMkLst>
        </pc:spChg>
        <pc:spChg chg="add mod">
          <ac:chgData name="Tiago Bortolini" userId="c170875e-7478-4579-b551-e4642923a776" providerId="ADAL" clId="{2C46940F-DEEA-4BC6-96CD-35AB11ACD714}" dt="2024-04-17T11:45:16.057" v="518" actId="404"/>
          <ac:spMkLst>
            <pc:docMk/>
            <pc:sldMk cId="287265364" sldId="271"/>
            <ac:spMk id="8" creationId="{6DE5AF6B-FA9F-6778-DC88-D83E1A7D2278}"/>
          </ac:spMkLst>
        </pc:spChg>
        <pc:spChg chg="del mod">
          <ac:chgData name="Tiago Bortolini" userId="c170875e-7478-4579-b551-e4642923a776" providerId="ADAL" clId="{2C46940F-DEEA-4BC6-96CD-35AB11ACD714}" dt="2024-04-17T11:29:26.649" v="450" actId="478"/>
          <ac:spMkLst>
            <pc:docMk/>
            <pc:sldMk cId="287265364" sldId="271"/>
            <ac:spMk id="10" creationId="{838AF297-477D-8A0F-061F-61971B73ABD0}"/>
          </ac:spMkLst>
        </pc:spChg>
        <pc:picChg chg="add mod">
          <ac:chgData name="Tiago Bortolini" userId="c170875e-7478-4579-b551-e4642923a776" providerId="ADAL" clId="{2C46940F-DEEA-4BC6-96CD-35AB11ACD714}" dt="2024-04-17T11:29:39.160" v="451" actId="1076"/>
          <ac:picMkLst>
            <pc:docMk/>
            <pc:sldMk cId="287265364" sldId="271"/>
            <ac:picMk id="5" creationId="{9DFDFAD6-8B97-3F78-AE3D-88C4E4548B4E}"/>
          </ac:picMkLst>
        </pc:picChg>
        <pc:picChg chg="del">
          <ac:chgData name="Tiago Bortolini" userId="c170875e-7478-4579-b551-e4642923a776" providerId="ADAL" clId="{2C46940F-DEEA-4BC6-96CD-35AB11ACD714}" dt="2024-04-17T11:28:56.315" v="442" actId="478"/>
          <ac:picMkLst>
            <pc:docMk/>
            <pc:sldMk cId="287265364" sldId="271"/>
            <ac:picMk id="6" creationId="{E15EEADB-BA66-CF6B-E2F3-90565A3DFBF7}"/>
          </ac:picMkLst>
        </pc:picChg>
      </pc:sldChg>
      <pc:sldChg chg="addSp modSp mod">
        <pc:chgData name="Tiago Bortolini" userId="c170875e-7478-4579-b551-e4642923a776" providerId="ADAL" clId="{2C46940F-DEEA-4BC6-96CD-35AB11ACD714}" dt="2024-04-17T10:38:43.309" v="252" actId="1076"/>
        <pc:sldMkLst>
          <pc:docMk/>
          <pc:sldMk cId="955290081" sldId="275"/>
        </pc:sldMkLst>
        <pc:spChg chg="add mod">
          <ac:chgData name="Tiago Bortolini" userId="c170875e-7478-4579-b551-e4642923a776" providerId="ADAL" clId="{2C46940F-DEEA-4BC6-96CD-35AB11ACD714}" dt="2024-04-17T10:38:40.122" v="251" actId="1076"/>
          <ac:spMkLst>
            <pc:docMk/>
            <pc:sldMk cId="955290081" sldId="275"/>
            <ac:spMk id="4" creationId="{E96BF4FE-60F7-50F6-C5EF-0616EE23A557}"/>
          </ac:spMkLst>
        </pc:spChg>
        <pc:picChg chg="mod">
          <ac:chgData name="Tiago Bortolini" userId="c170875e-7478-4579-b551-e4642923a776" providerId="ADAL" clId="{2C46940F-DEEA-4BC6-96CD-35AB11ACD714}" dt="2024-04-17T10:38:43.309" v="252" actId="1076"/>
          <ac:picMkLst>
            <pc:docMk/>
            <pc:sldMk cId="955290081" sldId="275"/>
            <ac:picMk id="9" creationId="{083CA41D-2414-0DAC-30BC-820AAD6F4591}"/>
          </ac:picMkLst>
        </pc:picChg>
      </pc:sldChg>
      <pc:sldChg chg="modSp mod ord">
        <pc:chgData name="Tiago Bortolini" userId="c170875e-7478-4579-b551-e4642923a776" providerId="ADAL" clId="{2C46940F-DEEA-4BC6-96CD-35AB11ACD714}" dt="2024-04-17T11:19:17.845" v="416" actId="20577"/>
        <pc:sldMkLst>
          <pc:docMk/>
          <pc:sldMk cId="2897821945" sldId="276"/>
        </pc:sldMkLst>
        <pc:spChg chg="mod">
          <ac:chgData name="Tiago Bortolini" userId="c170875e-7478-4579-b551-e4642923a776" providerId="ADAL" clId="{2C46940F-DEEA-4BC6-96CD-35AB11ACD714}" dt="2024-04-17T11:19:17.845" v="416" actId="20577"/>
          <ac:spMkLst>
            <pc:docMk/>
            <pc:sldMk cId="2897821945" sldId="276"/>
            <ac:spMk id="3" creationId="{6BBC3448-90F4-783B-3810-463330030C7C}"/>
          </ac:spMkLst>
        </pc:spChg>
      </pc:sldChg>
      <pc:sldChg chg="addSp modSp mod">
        <pc:chgData name="Tiago Bortolini" userId="c170875e-7478-4579-b551-e4642923a776" providerId="ADAL" clId="{2C46940F-DEEA-4BC6-96CD-35AB11ACD714}" dt="2024-04-17T11:10:25.856" v="269" actId="1076"/>
        <pc:sldMkLst>
          <pc:docMk/>
          <pc:sldMk cId="3480079183" sldId="277"/>
        </pc:sldMkLst>
        <pc:spChg chg="add mod">
          <ac:chgData name="Tiago Bortolini" userId="c170875e-7478-4579-b551-e4642923a776" providerId="ADAL" clId="{2C46940F-DEEA-4BC6-96CD-35AB11ACD714}" dt="2024-04-17T11:09:15.400" v="266" actId="14100"/>
          <ac:spMkLst>
            <pc:docMk/>
            <pc:sldMk cId="3480079183" sldId="277"/>
            <ac:spMk id="5" creationId="{4FF9FFAA-D331-A494-FAF7-83F86BF86B4D}"/>
          </ac:spMkLst>
        </pc:spChg>
        <pc:picChg chg="add mod">
          <ac:chgData name="Tiago Bortolini" userId="c170875e-7478-4579-b551-e4642923a776" providerId="ADAL" clId="{2C46940F-DEEA-4BC6-96CD-35AB11ACD714}" dt="2024-04-17T11:10:25.856" v="269" actId="1076"/>
          <ac:picMkLst>
            <pc:docMk/>
            <pc:sldMk cId="3480079183" sldId="277"/>
            <ac:picMk id="1026" creationId="{6BCD0350-553D-F0BA-9040-504E011B483D}"/>
          </ac:picMkLst>
        </pc:picChg>
      </pc:sldChg>
      <pc:sldChg chg="addSp delSp modSp mod">
        <pc:chgData name="Tiago Bortolini" userId="c170875e-7478-4579-b551-e4642923a776" providerId="ADAL" clId="{2C46940F-DEEA-4BC6-96CD-35AB11ACD714}" dt="2024-04-17T11:27:40.035" v="440" actId="1076"/>
        <pc:sldMkLst>
          <pc:docMk/>
          <pc:sldMk cId="1344914413" sldId="281"/>
        </pc:sldMkLst>
        <pc:spChg chg="mod">
          <ac:chgData name="Tiago Bortolini" userId="c170875e-7478-4579-b551-e4642923a776" providerId="ADAL" clId="{2C46940F-DEEA-4BC6-96CD-35AB11ACD714}" dt="2024-04-17T11:26:54.330" v="432" actId="20577"/>
          <ac:spMkLst>
            <pc:docMk/>
            <pc:sldMk cId="1344914413" sldId="281"/>
            <ac:spMk id="3" creationId="{6BBC3448-90F4-783B-3810-463330030C7C}"/>
          </ac:spMkLst>
        </pc:spChg>
        <pc:spChg chg="add mod">
          <ac:chgData name="Tiago Bortolini" userId="c170875e-7478-4579-b551-e4642923a776" providerId="ADAL" clId="{2C46940F-DEEA-4BC6-96CD-35AB11ACD714}" dt="2024-04-17T11:27:40.035" v="440" actId="1076"/>
          <ac:spMkLst>
            <pc:docMk/>
            <pc:sldMk cId="1344914413" sldId="281"/>
            <ac:spMk id="7" creationId="{030D0AD8-67AB-6CE4-AF14-C8FAA27382DC}"/>
          </ac:spMkLst>
        </pc:spChg>
        <pc:spChg chg="add del mod">
          <ac:chgData name="Tiago Bortolini" userId="c170875e-7478-4579-b551-e4642923a776" providerId="ADAL" clId="{2C46940F-DEEA-4BC6-96CD-35AB11ACD714}" dt="2024-04-17T11:27:01.801" v="434" actId="478"/>
          <ac:spMkLst>
            <pc:docMk/>
            <pc:sldMk cId="1344914413" sldId="281"/>
            <ac:spMk id="14" creationId="{CC5F4F34-739A-7CAE-A80B-85500FF0D2BE}"/>
          </ac:spMkLst>
        </pc:spChg>
        <pc:picChg chg="add mod modCrop">
          <ac:chgData name="Tiago Bortolini" userId="c170875e-7478-4579-b551-e4642923a776" providerId="ADAL" clId="{2C46940F-DEEA-4BC6-96CD-35AB11ACD714}" dt="2024-04-17T11:27:21.315" v="438" actId="1076"/>
          <ac:picMkLst>
            <pc:docMk/>
            <pc:sldMk cId="1344914413" sldId="281"/>
            <ac:picMk id="5" creationId="{0CCBF882-C127-A920-4ACE-15842C5FD001}"/>
          </ac:picMkLst>
        </pc:picChg>
        <pc:picChg chg="add del mod">
          <ac:chgData name="Tiago Bortolini" userId="c170875e-7478-4579-b551-e4642923a776" providerId="ADAL" clId="{2C46940F-DEEA-4BC6-96CD-35AB11ACD714}" dt="2024-04-17T11:26:48.706" v="427" actId="478"/>
          <ac:picMkLst>
            <pc:docMk/>
            <pc:sldMk cId="1344914413" sldId="281"/>
            <ac:picMk id="10" creationId="{EA5B9E22-F5DB-DFCB-7214-DD6D90107AAC}"/>
          </ac:picMkLst>
        </pc:picChg>
        <pc:picChg chg="add del mod">
          <ac:chgData name="Tiago Bortolini" userId="c170875e-7478-4579-b551-e4642923a776" providerId="ADAL" clId="{2C46940F-DEEA-4BC6-96CD-35AB11ACD714}" dt="2024-04-17T11:26:50.631" v="428" actId="478"/>
          <ac:picMkLst>
            <pc:docMk/>
            <pc:sldMk cId="1344914413" sldId="281"/>
            <ac:picMk id="12" creationId="{F270E3E7-58A9-E243-C00C-231ED8A160E3}"/>
          </ac:picMkLst>
        </pc:picChg>
      </pc:sldChg>
      <pc:sldChg chg="modSp">
        <pc:chgData name="Tiago Bortolini" userId="c170875e-7478-4579-b551-e4642923a776" providerId="ADAL" clId="{2C46940F-DEEA-4BC6-96CD-35AB11ACD714}" dt="2024-04-17T02:11:40.740" v="19" actId="1076"/>
        <pc:sldMkLst>
          <pc:docMk/>
          <pc:sldMk cId="1068806381" sldId="283"/>
        </pc:sldMkLst>
        <pc:picChg chg="mod">
          <ac:chgData name="Tiago Bortolini" userId="c170875e-7478-4579-b551-e4642923a776" providerId="ADAL" clId="{2C46940F-DEEA-4BC6-96CD-35AB11ACD714}" dt="2024-04-17T02:11:40.740" v="19" actId="1076"/>
          <ac:picMkLst>
            <pc:docMk/>
            <pc:sldMk cId="1068806381" sldId="283"/>
            <ac:picMk id="4098" creationId="{4302D5BC-11BB-4FA8-0E86-89C068B469F1}"/>
          </ac:picMkLst>
        </pc:picChg>
      </pc:sldChg>
      <pc:sldChg chg="modSp mod">
        <pc:chgData name="Tiago Bortolini" userId="c170875e-7478-4579-b551-e4642923a776" providerId="ADAL" clId="{2C46940F-DEEA-4BC6-96CD-35AB11ACD714}" dt="2024-04-17T02:11:27.532" v="18" actId="1076"/>
        <pc:sldMkLst>
          <pc:docMk/>
          <pc:sldMk cId="683703197" sldId="284"/>
        </pc:sldMkLst>
        <pc:picChg chg="mod">
          <ac:chgData name="Tiago Bortolini" userId="c170875e-7478-4579-b551-e4642923a776" providerId="ADAL" clId="{2C46940F-DEEA-4BC6-96CD-35AB11ACD714}" dt="2024-04-17T02:11:27.532" v="18" actId="1076"/>
          <ac:picMkLst>
            <pc:docMk/>
            <pc:sldMk cId="683703197" sldId="284"/>
            <ac:picMk id="7" creationId="{DB14C199-D334-37AC-6797-80546B0AB83D}"/>
          </ac:picMkLst>
        </pc:picChg>
      </pc:sldChg>
      <pc:sldChg chg="addSp delSp modSp add mod">
        <pc:chgData name="Tiago Bortolini" userId="c170875e-7478-4579-b551-e4642923a776" providerId="ADAL" clId="{2C46940F-DEEA-4BC6-96CD-35AB11ACD714}" dt="2024-04-17T11:54:36.116" v="542" actId="1076"/>
        <pc:sldMkLst>
          <pc:docMk/>
          <pc:sldMk cId="761148803" sldId="285"/>
        </pc:sldMkLst>
        <pc:spChg chg="mod">
          <ac:chgData name="Tiago Bortolini" userId="c170875e-7478-4579-b551-e4642923a776" providerId="ADAL" clId="{2C46940F-DEEA-4BC6-96CD-35AB11ACD714}" dt="2024-04-17T02:12:00.997" v="38" actId="20577"/>
          <ac:spMkLst>
            <pc:docMk/>
            <pc:sldMk cId="761148803" sldId="285"/>
            <ac:spMk id="3" creationId="{6BBC3448-90F4-783B-3810-463330030C7C}"/>
          </ac:spMkLst>
        </pc:spChg>
        <pc:spChg chg="del">
          <ac:chgData name="Tiago Bortolini" userId="c170875e-7478-4579-b551-e4642923a776" providerId="ADAL" clId="{2C46940F-DEEA-4BC6-96CD-35AB11ACD714}" dt="2024-04-17T02:12:07.135" v="41" actId="478"/>
          <ac:spMkLst>
            <pc:docMk/>
            <pc:sldMk cId="761148803" sldId="285"/>
            <ac:spMk id="5" creationId="{25549256-E926-8DB1-A912-3F03EB4626F5}"/>
          </ac:spMkLst>
        </pc:spChg>
        <pc:spChg chg="add mod">
          <ac:chgData name="Tiago Bortolini" userId="c170875e-7478-4579-b551-e4642923a776" providerId="ADAL" clId="{2C46940F-DEEA-4BC6-96CD-35AB11ACD714}" dt="2024-04-17T02:13:23.778" v="46"/>
          <ac:spMkLst>
            <pc:docMk/>
            <pc:sldMk cId="761148803" sldId="285"/>
            <ac:spMk id="7" creationId="{8ADA6B23-B59C-B5E9-002D-4BC0728FED2E}"/>
          </ac:spMkLst>
        </pc:spChg>
        <pc:spChg chg="add mod">
          <ac:chgData name="Tiago Bortolini" userId="c170875e-7478-4579-b551-e4642923a776" providerId="ADAL" clId="{2C46940F-DEEA-4BC6-96CD-35AB11ACD714}" dt="2024-04-17T02:13:31.429" v="49" actId="1076"/>
          <ac:spMkLst>
            <pc:docMk/>
            <pc:sldMk cId="761148803" sldId="285"/>
            <ac:spMk id="9" creationId="{2E434904-B0A7-2912-F616-46A720D229BE}"/>
          </ac:spMkLst>
        </pc:spChg>
        <pc:spChg chg="del">
          <ac:chgData name="Tiago Bortolini" userId="c170875e-7478-4579-b551-e4642923a776" providerId="ADAL" clId="{2C46940F-DEEA-4BC6-96CD-35AB11ACD714}" dt="2024-04-17T02:12:07.135" v="41" actId="478"/>
          <ac:spMkLst>
            <pc:docMk/>
            <pc:sldMk cId="761148803" sldId="285"/>
            <ac:spMk id="13" creationId="{C2F75DF5-EE0A-C7C4-F789-B7CD8978C9BC}"/>
          </ac:spMkLst>
        </pc:spChg>
        <pc:spChg chg="add mod">
          <ac:chgData name="Tiago Bortolini" userId="c170875e-7478-4579-b551-e4642923a776" providerId="ADAL" clId="{2C46940F-DEEA-4BC6-96CD-35AB11ACD714}" dt="2024-04-17T11:46:25.480" v="523" actId="1076"/>
          <ac:spMkLst>
            <pc:docMk/>
            <pc:sldMk cId="761148803" sldId="285"/>
            <ac:spMk id="14" creationId="{75C1DDB2-BEE7-8D94-D091-897F9A4CC651}"/>
          </ac:spMkLst>
        </pc:spChg>
        <pc:picChg chg="del mod">
          <ac:chgData name="Tiago Bortolini" userId="c170875e-7478-4579-b551-e4642923a776" providerId="ADAL" clId="{2C46940F-DEEA-4BC6-96CD-35AB11ACD714}" dt="2024-04-17T02:12:03.393" v="40" actId="478"/>
          <ac:picMkLst>
            <pc:docMk/>
            <pc:sldMk cId="761148803" sldId="285"/>
            <ac:picMk id="6" creationId="{0219CE1B-541D-30D0-CB63-9393D94693F6}"/>
          </ac:picMkLst>
        </pc:picChg>
        <pc:picChg chg="add mod">
          <ac:chgData name="Tiago Bortolini" userId="c170875e-7478-4579-b551-e4642923a776" providerId="ADAL" clId="{2C46940F-DEEA-4BC6-96CD-35AB11ACD714}" dt="2024-04-17T11:51:10.443" v="524" actId="1076"/>
          <ac:picMkLst>
            <pc:docMk/>
            <pc:sldMk cId="761148803" sldId="285"/>
            <ac:picMk id="11" creationId="{1E1A0072-953C-C610-5502-7A0D774F5646}"/>
          </ac:picMkLst>
        </pc:picChg>
        <pc:picChg chg="add mod">
          <ac:chgData name="Tiago Bortolini" userId="c170875e-7478-4579-b551-e4642923a776" providerId="ADAL" clId="{2C46940F-DEEA-4BC6-96CD-35AB11ACD714}" dt="2024-04-17T11:54:36.116" v="542" actId="1076"/>
          <ac:picMkLst>
            <pc:docMk/>
            <pc:sldMk cId="761148803" sldId="285"/>
            <ac:picMk id="3074" creationId="{9DABF2D3-4CBA-8DD4-D7A9-9FC70AC93012}"/>
          </ac:picMkLst>
        </pc:picChg>
      </pc:sldChg>
      <pc:sldChg chg="addSp delSp modSp add mod modAnim">
        <pc:chgData name="Tiago Bortolini" userId="c170875e-7478-4579-b551-e4642923a776" providerId="ADAL" clId="{2C46940F-DEEA-4BC6-96CD-35AB11ACD714}" dt="2024-04-17T11:19:09.880" v="413"/>
        <pc:sldMkLst>
          <pc:docMk/>
          <pc:sldMk cId="1266143188" sldId="286"/>
        </pc:sldMkLst>
        <pc:picChg chg="del">
          <ac:chgData name="Tiago Bortolini" userId="c170875e-7478-4579-b551-e4642923a776" providerId="ADAL" clId="{2C46940F-DEEA-4BC6-96CD-35AB11ACD714}" dt="2024-04-17T10:39:04.912" v="255" actId="478"/>
          <ac:picMkLst>
            <pc:docMk/>
            <pc:sldMk cId="1266143188" sldId="286"/>
            <ac:picMk id="5" creationId="{AF26CC30-8038-0F6E-52DB-69F2E97CF278}"/>
          </ac:picMkLst>
        </pc:picChg>
        <pc:picChg chg="add mod">
          <ac:chgData name="Tiago Bortolini" userId="c170875e-7478-4579-b551-e4642923a776" providerId="ADAL" clId="{2C46940F-DEEA-4BC6-96CD-35AB11ACD714}" dt="2024-04-17T10:43:07.597" v="259" actId="1076"/>
          <ac:picMkLst>
            <pc:docMk/>
            <pc:sldMk cId="1266143188" sldId="286"/>
            <ac:picMk id="6" creationId="{15A8C8B4-84A8-AF3B-FE1D-D023BF795AF0}"/>
          </ac:picMkLst>
        </pc:picChg>
        <pc:picChg chg="del">
          <ac:chgData name="Tiago Bortolini" userId="c170875e-7478-4579-b551-e4642923a776" providerId="ADAL" clId="{2C46940F-DEEA-4BC6-96CD-35AB11ACD714}" dt="2024-04-17T10:38:58.862" v="254" actId="478"/>
          <ac:picMkLst>
            <pc:docMk/>
            <pc:sldMk cId="1266143188" sldId="286"/>
            <ac:picMk id="7" creationId="{EFCA5C13-9ED9-5CF1-537B-319F7CE9F433}"/>
          </ac:picMkLst>
        </pc:picChg>
        <pc:picChg chg="add mod">
          <ac:chgData name="Tiago Bortolini" userId="c170875e-7478-4579-b551-e4642923a776" providerId="ADAL" clId="{2C46940F-DEEA-4BC6-96CD-35AB11ACD714}" dt="2024-04-17T11:18:21.277" v="408" actId="14100"/>
          <ac:picMkLst>
            <pc:docMk/>
            <pc:sldMk cId="1266143188" sldId="286"/>
            <ac:picMk id="9" creationId="{0796C7DD-77D9-F88A-3EC6-889D4CB4C510}"/>
          </ac:picMkLst>
        </pc:picChg>
        <pc:cxnChg chg="add mod">
          <ac:chgData name="Tiago Bortolini" userId="c170875e-7478-4579-b551-e4642923a776" providerId="ADAL" clId="{2C46940F-DEEA-4BC6-96CD-35AB11ACD714}" dt="2024-04-17T11:18:59.464" v="412" actId="1582"/>
          <ac:cxnSpMkLst>
            <pc:docMk/>
            <pc:sldMk cId="1266143188" sldId="286"/>
            <ac:cxnSpMk id="11" creationId="{D584C1E9-5A50-C484-B207-57B1171D4FB4}"/>
          </ac:cxnSpMkLst>
        </pc:cxnChg>
      </pc:sldChg>
      <pc:sldChg chg="addSp modSp add mod">
        <pc:chgData name="Tiago Bortolini" userId="c170875e-7478-4579-b551-e4642923a776" providerId="ADAL" clId="{2C46940F-DEEA-4BC6-96CD-35AB11ACD714}" dt="2024-04-17T11:20:05.477" v="419" actId="1076"/>
        <pc:sldMkLst>
          <pc:docMk/>
          <pc:sldMk cId="3045952802" sldId="287"/>
        </pc:sldMkLst>
        <pc:picChg chg="add mod">
          <ac:chgData name="Tiago Bortolini" userId="c170875e-7478-4579-b551-e4642923a776" providerId="ADAL" clId="{2C46940F-DEEA-4BC6-96CD-35AB11ACD714}" dt="2024-04-17T11:20:05.477" v="419" actId="1076"/>
          <ac:picMkLst>
            <pc:docMk/>
            <pc:sldMk cId="3045952802" sldId="287"/>
            <ac:picMk id="5" creationId="{097DA30A-7EF2-F911-3C25-226799D06898}"/>
          </ac:picMkLst>
        </pc:picChg>
      </pc:sldChg>
      <pc:sldChg chg="addSp delSp modSp add mod">
        <pc:chgData name="Tiago Bortolini" userId="c170875e-7478-4579-b551-e4642923a776" providerId="ADAL" clId="{2C46940F-DEEA-4BC6-96CD-35AB11ACD714}" dt="2024-04-17T11:25:01.392" v="425" actId="1076"/>
        <pc:sldMkLst>
          <pc:docMk/>
          <pc:sldMk cId="3153060615" sldId="288"/>
        </pc:sldMkLst>
        <pc:spChg chg="add mod">
          <ac:chgData name="Tiago Bortolini" userId="c170875e-7478-4579-b551-e4642923a776" providerId="ADAL" clId="{2C46940F-DEEA-4BC6-96CD-35AB11ACD714}" dt="2024-04-17T11:25:01.392" v="425" actId="1076"/>
          <ac:spMkLst>
            <pc:docMk/>
            <pc:sldMk cId="3153060615" sldId="288"/>
            <ac:spMk id="8" creationId="{50454BFF-82C1-8365-71DC-445441ABC874}"/>
          </ac:spMkLst>
        </pc:spChg>
        <pc:spChg chg="del">
          <ac:chgData name="Tiago Bortolini" userId="c170875e-7478-4579-b551-e4642923a776" providerId="ADAL" clId="{2C46940F-DEEA-4BC6-96CD-35AB11ACD714}" dt="2024-04-17T11:24:52.215" v="423" actId="478"/>
          <ac:spMkLst>
            <pc:docMk/>
            <pc:sldMk cId="3153060615" sldId="288"/>
            <ac:spMk id="9" creationId="{15E5E8CB-21E7-1ED5-1A44-915F2220506C}"/>
          </ac:spMkLst>
        </pc:spChg>
        <pc:picChg chg="add mod">
          <ac:chgData name="Tiago Bortolini" userId="c170875e-7478-4579-b551-e4642923a776" providerId="ADAL" clId="{2C46940F-DEEA-4BC6-96CD-35AB11ACD714}" dt="2024-04-17T11:24:48.602" v="422" actId="1076"/>
          <ac:picMkLst>
            <pc:docMk/>
            <pc:sldMk cId="3153060615" sldId="288"/>
            <ac:picMk id="5" creationId="{9542F346-233A-F5E6-96E3-02FF3F526F1D}"/>
          </ac:picMkLst>
        </pc:picChg>
      </pc:sldChg>
      <pc:sldChg chg="add">
        <pc:chgData name="Tiago Bortolini" userId="c170875e-7478-4579-b551-e4642923a776" providerId="ADAL" clId="{2C46940F-DEEA-4BC6-96CD-35AB11ACD714}" dt="2024-04-17T11:26:46.018" v="426" actId="2890"/>
        <pc:sldMkLst>
          <pc:docMk/>
          <pc:sldMk cId="732331351" sldId="289"/>
        </pc:sldMkLst>
      </pc:sldChg>
      <pc:sldChg chg="add">
        <pc:chgData name="Tiago Bortolini" userId="c170875e-7478-4579-b551-e4642923a776" providerId="ADAL" clId="{2C46940F-DEEA-4BC6-96CD-35AB11ACD714}" dt="2024-04-17T11:28:50.977" v="441" actId="2890"/>
        <pc:sldMkLst>
          <pc:docMk/>
          <pc:sldMk cId="241187264" sldId="290"/>
        </pc:sldMkLst>
      </pc:sldChg>
      <pc:sldChg chg="addSp add mod">
        <pc:chgData name="Tiago Bortolini" userId="c170875e-7478-4579-b551-e4642923a776" providerId="ADAL" clId="{2C46940F-DEEA-4BC6-96CD-35AB11ACD714}" dt="2024-04-17T11:32:44.040" v="453" actId="22"/>
        <pc:sldMkLst>
          <pc:docMk/>
          <pc:sldMk cId="3833251567" sldId="291"/>
        </pc:sldMkLst>
        <pc:picChg chg="add">
          <ac:chgData name="Tiago Bortolini" userId="c170875e-7478-4579-b551-e4642923a776" providerId="ADAL" clId="{2C46940F-DEEA-4BC6-96CD-35AB11ACD714}" dt="2024-04-17T11:32:44.040" v="453" actId="22"/>
          <ac:picMkLst>
            <pc:docMk/>
            <pc:sldMk cId="3833251567" sldId="291"/>
            <ac:picMk id="6" creationId="{6C76E346-AE29-B570-A1B0-FB95F2F19104}"/>
          </ac:picMkLst>
        </pc:picChg>
      </pc:sldChg>
      <pc:sldChg chg="addSp delSp modSp add mod">
        <pc:chgData name="Tiago Bortolini" userId="c170875e-7478-4579-b551-e4642923a776" providerId="ADAL" clId="{2C46940F-DEEA-4BC6-96CD-35AB11ACD714}" dt="2024-04-17T11:36:22.911" v="460" actId="1076"/>
        <pc:sldMkLst>
          <pc:docMk/>
          <pc:sldMk cId="2987688981" sldId="292"/>
        </pc:sldMkLst>
        <pc:spChg chg="add mod">
          <ac:chgData name="Tiago Bortolini" userId="c170875e-7478-4579-b551-e4642923a776" providerId="ADAL" clId="{2C46940F-DEEA-4BC6-96CD-35AB11ACD714}" dt="2024-04-17T11:36:22.911" v="460" actId="1076"/>
          <ac:spMkLst>
            <pc:docMk/>
            <pc:sldMk cId="2987688981" sldId="292"/>
            <ac:spMk id="10" creationId="{198A41EF-8C70-0DF0-3769-83D58CC6DB02}"/>
          </ac:spMkLst>
        </pc:spChg>
        <pc:picChg chg="del">
          <ac:chgData name="Tiago Bortolini" userId="c170875e-7478-4579-b551-e4642923a776" providerId="ADAL" clId="{2C46940F-DEEA-4BC6-96CD-35AB11ACD714}" dt="2024-04-17T11:36:07.304" v="458" actId="478"/>
          <ac:picMkLst>
            <pc:docMk/>
            <pc:sldMk cId="2987688981" sldId="292"/>
            <ac:picMk id="6" creationId="{6C76E346-AE29-B570-A1B0-FB95F2F19104}"/>
          </ac:picMkLst>
        </pc:picChg>
        <pc:picChg chg="add">
          <ac:chgData name="Tiago Bortolini" userId="c170875e-7478-4579-b551-e4642923a776" providerId="ADAL" clId="{2C46940F-DEEA-4BC6-96CD-35AB11ACD714}" dt="2024-04-17T11:35:55.988" v="455" actId="22"/>
          <ac:picMkLst>
            <pc:docMk/>
            <pc:sldMk cId="2987688981" sldId="292"/>
            <ac:picMk id="8" creationId="{2DBD05C5-D6B2-E32D-3887-57925B5493BE}"/>
          </ac:picMkLst>
        </pc:picChg>
      </pc:sldChg>
      <pc:sldChg chg="addSp delSp modSp add mod">
        <pc:chgData name="Tiago Bortolini" userId="c170875e-7478-4579-b551-e4642923a776" providerId="ADAL" clId="{2C46940F-DEEA-4BC6-96CD-35AB11ACD714}" dt="2024-04-17T11:52:00.985" v="538" actId="1076"/>
        <pc:sldMkLst>
          <pc:docMk/>
          <pc:sldMk cId="665189494" sldId="293"/>
        </pc:sldMkLst>
        <pc:spChg chg="add mod">
          <ac:chgData name="Tiago Bortolini" userId="c170875e-7478-4579-b551-e4642923a776" providerId="ADAL" clId="{2C46940F-DEEA-4BC6-96CD-35AB11ACD714}" dt="2024-04-17T11:51:59.221" v="537" actId="1076"/>
          <ac:spMkLst>
            <pc:docMk/>
            <pc:sldMk cId="665189494" sldId="293"/>
            <ac:spMk id="5" creationId="{12462D99-DB57-802E-8EAA-3C036A8CAA47}"/>
          </ac:spMkLst>
        </pc:spChg>
        <pc:spChg chg="del">
          <ac:chgData name="Tiago Bortolini" userId="c170875e-7478-4579-b551-e4642923a776" providerId="ADAL" clId="{2C46940F-DEEA-4BC6-96CD-35AB11ACD714}" dt="2024-04-17T11:51:19.721" v="527" actId="478"/>
          <ac:spMkLst>
            <pc:docMk/>
            <pc:sldMk cId="665189494" sldId="293"/>
            <ac:spMk id="7" creationId="{8ADA6B23-B59C-B5E9-002D-4BC0728FED2E}"/>
          </ac:spMkLst>
        </pc:spChg>
        <pc:spChg chg="del">
          <ac:chgData name="Tiago Bortolini" userId="c170875e-7478-4579-b551-e4642923a776" providerId="ADAL" clId="{2C46940F-DEEA-4BC6-96CD-35AB11ACD714}" dt="2024-04-17T11:51:19.721" v="527" actId="478"/>
          <ac:spMkLst>
            <pc:docMk/>
            <pc:sldMk cId="665189494" sldId="293"/>
            <ac:spMk id="9" creationId="{2E434904-B0A7-2912-F616-46A720D229BE}"/>
          </ac:spMkLst>
        </pc:spChg>
        <pc:spChg chg="del">
          <ac:chgData name="Tiago Bortolini" userId="c170875e-7478-4579-b551-e4642923a776" providerId="ADAL" clId="{2C46940F-DEEA-4BC6-96CD-35AB11ACD714}" dt="2024-04-17T11:51:19.721" v="527" actId="478"/>
          <ac:spMkLst>
            <pc:docMk/>
            <pc:sldMk cId="665189494" sldId="293"/>
            <ac:spMk id="14" creationId="{75C1DDB2-BEE7-8D94-D091-897F9A4CC651}"/>
          </ac:spMkLst>
        </pc:spChg>
        <pc:picChg chg="del">
          <ac:chgData name="Tiago Bortolini" userId="c170875e-7478-4579-b551-e4642923a776" providerId="ADAL" clId="{2C46940F-DEEA-4BC6-96CD-35AB11ACD714}" dt="2024-04-17T11:51:17.412" v="526" actId="478"/>
          <ac:picMkLst>
            <pc:docMk/>
            <pc:sldMk cId="665189494" sldId="293"/>
            <ac:picMk id="11" creationId="{1E1A0072-953C-C610-5502-7A0D774F5646}"/>
          </ac:picMkLst>
        </pc:picChg>
        <pc:picChg chg="add mod">
          <ac:chgData name="Tiago Bortolini" userId="c170875e-7478-4579-b551-e4642923a776" providerId="ADAL" clId="{2C46940F-DEEA-4BC6-96CD-35AB11ACD714}" dt="2024-04-17T11:52:00.985" v="538" actId="1076"/>
          <ac:picMkLst>
            <pc:docMk/>
            <pc:sldMk cId="665189494" sldId="293"/>
            <ac:picMk id="2050" creationId="{7E111187-9B31-95CB-1232-E56F63024731}"/>
          </ac:picMkLst>
        </pc:picChg>
      </pc:sldChg>
      <pc:sldChg chg="addSp delSp modSp new mod">
        <pc:chgData name="Tiago Bortolini" userId="c170875e-7478-4579-b551-e4642923a776" providerId="ADAL" clId="{2C46940F-DEEA-4BC6-96CD-35AB11ACD714}" dt="2024-04-17T12:10:10.477" v="628"/>
        <pc:sldMkLst>
          <pc:docMk/>
          <pc:sldMk cId="2063538017" sldId="294"/>
        </pc:sldMkLst>
        <pc:spChg chg="del mod">
          <ac:chgData name="Tiago Bortolini" userId="c170875e-7478-4579-b551-e4642923a776" providerId="ADAL" clId="{2C46940F-DEEA-4BC6-96CD-35AB11ACD714}" dt="2024-04-17T11:57:31.839" v="616" actId="478"/>
          <ac:spMkLst>
            <pc:docMk/>
            <pc:sldMk cId="2063538017" sldId="294"/>
            <ac:spMk id="2" creationId="{E36A19C7-1436-EC28-EB39-824415A5A940}"/>
          </ac:spMkLst>
        </pc:spChg>
        <pc:spChg chg="del">
          <ac:chgData name="Tiago Bortolini" userId="c170875e-7478-4579-b551-e4642923a776" providerId="ADAL" clId="{2C46940F-DEEA-4BC6-96CD-35AB11ACD714}" dt="2024-04-17T11:57:37.264" v="618" actId="478"/>
          <ac:spMkLst>
            <pc:docMk/>
            <pc:sldMk cId="2063538017" sldId="294"/>
            <ac:spMk id="3" creationId="{486EE8D5-F320-BE3E-2618-9B78F2A34E0A}"/>
          </ac:spMkLst>
        </pc:spChg>
        <pc:spChg chg="add del mod">
          <ac:chgData name="Tiago Bortolini" userId="c170875e-7478-4579-b551-e4642923a776" providerId="ADAL" clId="{2C46940F-DEEA-4BC6-96CD-35AB11ACD714}" dt="2024-04-17T11:57:34.245" v="617" actId="478"/>
          <ac:spMkLst>
            <pc:docMk/>
            <pc:sldMk cId="2063538017" sldId="294"/>
            <ac:spMk id="5" creationId="{94D7C5F6-3676-A0DE-B10C-EEA6EB5DEFC5}"/>
          </ac:spMkLst>
        </pc:spChg>
        <pc:spChg chg="add">
          <ac:chgData name="Tiago Bortolini" userId="c170875e-7478-4579-b551-e4642923a776" providerId="ADAL" clId="{2C46940F-DEEA-4BC6-96CD-35AB11ACD714}" dt="2024-04-17T11:57:51.904" v="619"/>
          <ac:spMkLst>
            <pc:docMk/>
            <pc:sldMk cId="2063538017" sldId="294"/>
            <ac:spMk id="6" creationId="{4016CFFE-3CB8-B4AD-49DC-1D31C6E24307}"/>
          </ac:spMkLst>
        </pc:spChg>
        <pc:spChg chg="add mod">
          <ac:chgData name="Tiago Bortolini" userId="c170875e-7478-4579-b551-e4642923a776" providerId="ADAL" clId="{2C46940F-DEEA-4BC6-96CD-35AB11ACD714}" dt="2024-04-17T12:01:13.004" v="621"/>
          <ac:spMkLst>
            <pc:docMk/>
            <pc:sldMk cId="2063538017" sldId="294"/>
            <ac:spMk id="7" creationId="{F7EB3E5D-80A6-C2C8-F66E-D47E84B35061}"/>
          </ac:spMkLst>
        </pc:spChg>
        <pc:spChg chg="add mod">
          <ac:chgData name="Tiago Bortolini" userId="c170875e-7478-4579-b551-e4642923a776" providerId="ADAL" clId="{2C46940F-DEEA-4BC6-96CD-35AB11ACD714}" dt="2024-04-17T12:10:07.942" v="627"/>
          <ac:spMkLst>
            <pc:docMk/>
            <pc:sldMk cId="2063538017" sldId="294"/>
            <ac:spMk id="10" creationId="{640AD258-582A-2239-9EDE-7C79B8A62D64}"/>
          </ac:spMkLst>
        </pc:spChg>
        <pc:picChg chg="add del">
          <ac:chgData name="Tiago Bortolini" userId="c170875e-7478-4579-b551-e4642923a776" providerId="ADAL" clId="{2C46940F-DEEA-4BC6-96CD-35AB11ACD714}" dt="2024-04-17T12:01:35.006" v="623" actId="478"/>
          <ac:picMkLst>
            <pc:docMk/>
            <pc:sldMk cId="2063538017" sldId="294"/>
            <ac:picMk id="8" creationId="{4ED4A5EA-C7EF-10CD-4C13-78B505160FB7}"/>
          </ac:picMkLst>
        </pc:picChg>
        <pc:picChg chg="add del">
          <ac:chgData name="Tiago Bortolini" userId="c170875e-7478-4579-b551-e4642923a776" providerId="ADAL" clId="{2C46940F-DEEA-4BC6-96CD-35AB11ACD714}" dt="2024-04-17T12:10:05.175" v="625" actId="478"/>
          <ac:picMkLst>
            <pc:docMk/>
            <pc:sldMk cId="2063538017" sldId="294"/>
            <ac:picMk id="9" creationId="{6389839E-F146-E5E7-9EBA-EF7BD6CD8FB1}"/>
          </ac:picMkLst>
        </pc:picChg>
        <pc:picChg chg="add">
          <ac:chgData name="Tiago Bortolini" userId="c170875e-7478-4579-b551-e4642923a776" providerId="ADAL" clId="{2C46940F-DEEA-4BC6-96CD-35AB11ACD714}" dt="2024-04-17T12:10:10.477" v="628"/>
          <ac:picMkLst>
            <pc:docMk/>
            <pc:sldMk cId="2063538017" sldId="294"/>
            <ac:picMk id="11" creationId="{D5385567-8B5A-45A0-0101-AAC15D4783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62DD-2BD7-98C0-D503-B24A4010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A5ADA-40FE-8D6A-FD4B-4B06FAA41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07F8D-9F96-34D0-BF08-48C3B778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April 17,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99324-78B5-D55C-65BB-882C3DC1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41576-AEDF-C5EC-A5FF-ADAEA492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9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245E-B5D9-7EEE-4988-96081861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7D6EC-1058-D01F-3313-EBCA677BD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34E88-A7FB-B7E9-DE2D-8B1CFB51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FCAE7-906A-AEF9-44E0-6E7F04CE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7270D-1ACB-11D2-7261-5CF0439B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5AD165-1494-C7AC-B680-71CC29602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BDCE6-BEBA-AFAF-BB7F-2984F6A5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53D7B-70AF-8E53-C18C-B59D6FA17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A1CA4-450A-4216-E7F3-29129D75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635B-4428-BA01-FD85-B14E48E5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7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DDC8-DC7F-526F-6E65-082B890F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58010-0998-6B82-FE85-4FD289504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22048-BF48-C71F-E89C-739ECA9F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8D9-F4FA-73FF-AE51-11A355A2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652DB-A1BA-4A42-0FBA-5FB80DF4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40D9-CB6F-7B45-3EA7-12E0A879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B9A0B-BF6E-8EA6-DD73-A9301B6F9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D2BDD-68D8-4A2A-6653-DAC59425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3DA27-4C55-C76C-DB72-D77F1FED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B1BB-E83C-F145-05C3-F7456E79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7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0863-4620-6629-B74E-17397233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39B0B-A742-E27E-337A-085BD88D0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E541D-BE3C-4677-9FB0-7D3D43902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E4CE7-95F8-17CB-BF1B-DCD5A8A1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C0C84-02FB-FC4B-7040-759B7AECE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FB2A1-5F17-332D-8BF3-FB8B2DA1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2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B9DC-BBFF-D14A-A042-920AAAED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C230-2307-DE0B-F110-7881B0E3A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BB93E-953F-BF9E-5DD5-4EF9B6B67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ECAB6-A31A-6421-1231-AD5FA4822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A7C6A-CE0F-F3BA-229D-5E5FFA0A2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7DDD89-CD6B-0D13-6031-F6E8C435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610850-49C0-9B8E-7729-F37FB8FF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D2B85-B808-33A7-5319-63712028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0F5C-E142-5B6C-BE90-2946D521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CBF63-E267-836C-D23C-BFA46D77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D324A-0E2E-EC82-8DEA-7DDAE689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570F4-296D-3BB2-478B-74A59E86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C8138-6CC2-1AF3-B41C-1D180D08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AD513B-DC2C-7876-4FE7-87F62D84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46444-9752-AB38-95D9-A46D3FAB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5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92D7-04B8-EFDC-6E13-CCCB4EE60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F74A-DD97-2A21-4935-60EBEBC4A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08E9D-3297-3C4A-6036-EBCAC793E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4CC52-2692-CAE4-6D46-0BDF88A8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53694-2D16-534B-0DA0-FA055941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FC3FA-CB3D-9775-DF28-96E2600B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DFCA-E67D-A7C3-520A-BB18DC82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2F708-41A1-54C9-0CFB-023CAB25F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AAB18-6B0D-45DA-CA5F-E6DA3E68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B353B-51E6-FB43-B780-267D9813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April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D0451-9236-D54C-27EE-2EEC4A98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ABF92-E0C5-868E-0C5E-204049D8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D0BE12-513A-27AF-1529-0708EA6B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8FFFE-F524-5C57-0F1F-C2873197B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0277B-B112-1CD0-62D8-563500CBF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April 17,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AA669-AD8B-C566-6485-45267488B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FA048-76DB-23CA-565E-A7693766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3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mptool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ncbi.nlm.nih.gov/pmc/articles/PMC1051611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ds.neuroimaging.io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anagement.hms.harvard.edu/collect-analyze/documentation-metadata/readme-files" TargetMode="External"/><Relationship Id="rId2" Type="http://schemas.openxmlformats.org/officeDocument/2006/relationships/hyperlink" Target="https://data.research.cornell.edu/data-management/sharing/readm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anagement.hms.harvard.edu/collect-analyze/documentation-metadata/readme-files" TargetMode="External"/><Relationship Id="rId2" Type="http://schemas.openxmlformats.org/officeDocument/2006/relationships/hyperlink" Target="https://data.research.cornell.edu/data-management/sharing/read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anagement.hms.harvard.edu/collect-analyze/documentation-metadata/readme-files" TargetMode="External"/><Relationship Id="rId2" Type="http://schemas.openxmlformats.org/officeDocument/2006/relationships/hyperlink" Target="https://data.research.cornell.edu/data-management/sharing/read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anagement.hms.harvard.edu/collect-analyze/documentation-metadata/readme-files" TargetMode="External"/><Relationship Id="rId2" Type="http://schemas.openxmlformats.org/officeDocument/2006/relationships/hyperlink" Target="https://data.research.cornell.edu/data-management/sharing/read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e-pudding/data/tree/master/boybands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mit.edu/data-managemen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how-to-name-files?slide=3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deck.com/jennybc/how-to-name-files?slide=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peakerdeck.com/jennybc/how-to-name-files?slide=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peakerdeck.com/jennybc/how-to-name-files?slide=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data20161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www.go-fair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data20161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ropbox.com/s/ymtljsseisfs0xw/RDMresearchers_Slides_MIT.pdf?dl=0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econtent.hogrefe.com/doi/10.1027/1015-5759/a00062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ymtljsseisfs0xw/RDMresearchers_Slides_MIT.pdf?dl=0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microsoft.com/en-us/office/restore-a-previous-version-of-a-file-stored-in-onedrive-159cad6d-d76e-4981-88ef-de6e96c9389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arpentries-incubator.github.io/open-science-with-r/08-git/index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arpentries-incubator.github.io/open-science-with-r/08-git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arpentries-incubator.github.io/open-science-with-r/08-git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bo.github.io/git-course/static/presentations/git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00031305.2017.1375989" TargetMode="External"/><Relationship Id="rId2" Type="http://schemas.openxmlformats.org/officeDocument/2006/relationships/hyperlink" Target="https://openscapes.org/blog/2020-10-12-tidy-da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r4ds.hadley.nz/data-tidy" TargetMode="Externa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iceanalytics.com/writing/guide-to-cleaning-data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.springernature.com/gp/group/media/press-releases/unified-code-sharing-policy-promoting-open-science/26789930" TargetMode="External"/><Relationship Id="rId2" Type="http://schemas.openxmlformats.org/officeDocument/2006/relationships/hyperlink" Target="https://science.sciencemag.org/content/sci/suppl/2016/06/01/352.6290.1147.DC1/aag2359-editorial.McNutt.S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fapesp.br/gestaodedados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olorful paint pigments">
            <a:extLst>
              <a:ext uri="{FF2B5EF4-FFF2-40B4-BE49-F238E27FC236}">
                <a16:creationId xmlns:a16="http://schemas.microsoft.com/office/drawing/2014/main" id="{620B9B3F-597B-4E3A-6729-C9CDEE8F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59E1B-F0D1-1E32-3985-DDD2D4D9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5400" dirty="0">
                <a:solidFill>
                  <a:schemeClr val="bg1"/>
                </a:solidFill>
              </a:rPr>
              <a:t>Mini simpósio de gestão e ciência de dados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4AFBF-CE30-C1FF-470E-7AB8C340D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93" y="4107010"/>
            <a:ext cx="5437187" cy="22652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alpha val="60000"/>
                  </a:schemeClr>
                </a:solidFill>
              </a:rPr>
              <a:t>Foundational Role of Data Management in Open Science</a:t>
            </a:r>
          </a:p>
        </p:txBody>
      </p:sp>
    </p:spTree>
    <p:extLst>
      <p:ext uri="{BB962C8B-B14F-4D97-AF65-F5344CB8AC3E}">
        <p14:creationId xmlns:p14="http://schemas.microsoft.com/office/powerpoint/2010/main" val="788852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 </a:t>
            </a:r>
            <a:r>
              <a:rPr lang="pt-BR"/>
              <a:t>quê</a:t>
            </a:r>
            <a:r>
              <a:rPr lang="en-US"/>
              <a:t> fazer gestão de dados??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70353-A17E-E23B-5875-7248D439AE4A}"/>
              </a:ext>
            </a:extLst>
          </p:cNvPr>
          <p:cNvSpPr txBox="1"/>
          <p:nvPr/>
        </p:nvSpPr>
        <p:spPr>
          <a:xfrm>
            <a:off x="838199" y="1651064"/>
            <a:ext cx="6925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Por que o nosso grupo irá trabalhar assim</a:t>
            </a:r>
            <a:endParaRPr lang="en-US" sz="2800" dirty="0"/>
          </a:p>
        </p:txBody>
      </p:sp>
      <p:pic>
        <p:nvPicPr>
          <p:cNvPr id="2050" name="Picture 2" descr="15.1">
            <a:extLst>
              <a:ext uri="{FF2B5EF4-FFF2-40B4-BE49-F238E27FC236}">
                <a16:creationId xmlns:a16="http://schemas.microsoft.com/office/drawing/2014/main" id="{40BE78A5-6F5B-86AB-383B-B95C09B0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5" y="2761033"/>
            <a:ext cx="3057728" cy="30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3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5AB1566-2C5E-45AE-6F57-3EBCADFBE3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Quando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um plano de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87306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um plano de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F7EBBC-9D81-2A2F-3B7E-43E5D9CADB06}"/>
              </a:ext>
            </a:extLst>
          </p:cNvPr>
          <p:cNvSpPr/>
          <p:nvPr/>
        </p:nvSpPr>
        <p:spPr>
          <a:xfrm>
            <a:off x="209007" y="2895137"/>
            <a:ext cx="11591108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ANTES DE COMEÇAR UM PROJETO</a:t>
            </a:r>
          </a:p>
        </p:txBody>
      </p:sp>
    </p:spTree>
    <p:extLst>
      <p:ext uri="{BB962C8B-B14F-4D97-AF65-F5344CB8AC3E}">
        <p14:creationId xmlns:p14="http://schemas.microsoft.com/office/powerpoint/2010/main" val="5054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um plano de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A7E1F-B125-D59D-8D4F-A26447ECF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676"/>
          <a:stretch/>
        </p:blipFill>
        <p:spPr>
          <a:xfrm>
            <a:off x="400945" y="1690688"/>
            <a:ext cx="5086587" cy="365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127D4-9939-6E34-FE3E-0908527EF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65"/>
          <a:stretch/>
        </p:blipFill>
        <p:spPr>
          <a:xfrm>
            <a:off x="400944" y="2227634"/>
            <a:ext cx="5086587" cy="3774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3D151-8B9A-E60E-910E-EC6230FE344A}"/>
              </a:ext>
            </a:extLst>
          </p:cNvPr>
          <p:cNvSpPr txBox="1"/>
          <p:nvPr/>
        </p:nvSpPr>
        <p:spPr>
          <a:xfrm>
            <a:off x="8457389" y="63854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DMPTool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549AD-9858-B2BF-AC29-3ED7002B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813" y="2358958"/>
            <a:ext cx="6095999" cy="30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5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417003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8AD30-8A2D-1A1A-4B90-85A817EAEB1A}"/>
              </a:ext>
            </a:extLst>
          </p:cNvPr>
          <p:cNvSpPr txBox="1"/>
          <p:nvPr/>
        </p:nvSpPr>
        <p:spPr>
          <a:xfrm>
            <a:off x="838199" y="1651064"/>
            <a:ext cx="6925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Estrutura de pastas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63124-D912-EF5A-8FA1-01A1FAABBC08}"/>
              </a:ext>
            </a:extLst>
          </p:cNvPr>
          <p:cNvSpPr txBox="1"/>
          <p:nvPr/>
        </p:nvSpPr>
        <p:spPr>
          <a:xfrm>
            <a:off x="152400" y="6488668"/>
            <a:ext cx="11040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The Past, Present, and Future of the Brain Imaging Data Structure (BIDS) - PMC (nih.gov)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3CA41D-2414-0DAC-30BC-820AAD6F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82" y="2552763"/>
            <a:ext cx="6202614" cy="3048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5E4F1-F8A7-5624-1A90-AFECE3505513}"/>
              </a:ext>
            </a:extLst>
          </p:cNvPr>
          <p:cNvSpPr txBox="1"/>
          <p:nvPr/>
        </p:nvSpPr>
        <p:spPr>
          <a:xfrm>
            <a:off x="152400" y="60622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Brain Imaging Data Structure (neuroimaging.io)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BF4FE-60F7-50F6-C5EF-0616EE23A557}"/>
              </a:ext>
            </a:extLst>
          </p:cNvPr>
          <p:cNvSpPr txBox="1"/>
          <p:nvPr/>
        </p:nvSpPr>
        <p:spPr>
          <a:xfrm>
            <a:off x="1396999" y="3620659"/>
            <a:ext cx="1227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BIDS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529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8AD30-8A2D-1A1A-4B90-85A817EAEB1A}"/>
              </a:ext>
            </a:extLst>
          </p:cNvPr>
          <p:cNvSpPr txBox="1"/>
          <p:nvPr/>
        </p:nvSpPr>
        <p:spPr>
          <a:xfrm>
            <a:off x="838199" y="1651064"/>
            <a:ext cx="6925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Estrutura de pastas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6CC30-8038-0F6E-52DB-69F2E97C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459" y="1361872"/>
            <a:ext cx="5095425" cy="54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8AD30-8A2D-1A1A-4B90-85A817EAEB1A}"/>
              </a:ext>
            </a:extLst>
          </p:cNvPr>
          <p:cNvSpPr txBox="1"/>
          <p:nvPr/>
        </p:nvSpPr>
        <p:spPr>
          <a:xfrm>
            <a:off x="838199" y="1651064"/>
            <a:ext cx="6925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Estrutura de pastas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6CC30-8038-0F6E-52DB-69F2E97C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459" y="1361872"/>
            <a:ext cx="5095425" cy="5496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A5C13-9ED9-5CF1-537B-319F7CE9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670" y="2354788"/>
            <a:ext cx="7802064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5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8AD30-8A2D-1A1A-4B90-85A817EAEB1A}"/>
              </a:ext>
            </a:extLst>
          </p:cNvPr>
          <p:cNvSpPr txBox="1"/>
          <p:nvPr/>
        </p:nvSpPr>
        <p:spPr>
          <a:xfrm>
            <a:off x="838199" y="1651064"/>
            <a:ext cx="6925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Estrutura de pastas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8C8B4-84A8-AF3B-FE1D-D023BF79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3" y="2281289"/>
            <a:ext cx="11845553" cy="444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6C7DD-77D9-F88A-3EC6-889D4CB4C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18" y="3772703"/>
            <a:ext cx="8356061" cy="21530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84C1E9-5A50-C484-B207-57B1171D4FB4}"/>
              </a:ext>
            </a:extLst>
          </p:cNvPr>
          <p:cNvCxnSpPr/>
          <p:nvPr/>
        </p:nvCxnSpPr>
        <p:spPr>
          <a:xfrm flipV="1">
            <a:off x="4289898" y="5856051"/>
            <a:ext cx="311285" cy="5933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4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200" y="1573885"/>
            <a:ext cx="889846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dirty="0" err="1"/>
              <a:t>ReadMe</a:t>
            </a:r>
            <a:r>
              <a:rPr lang="en-US" sz="2400" dirty="0"/>
              <a:t>.txt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Quando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algu</a:t>
            </a:r>
            <a:r>
              <a:rPr lang="pt-BR" sz="2000" dirty="0" err="1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ém</a:t>
            </a:r>
            <a:r>
              <a:rPr lang="pt-BR" sz="2000" dirty="0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 abre a pasta de um projeto, o primeiro arquivo a ser olhado é o </a:t>
            </a:r>
            <a:r>
              <a:rPr lang="pt-BR" sz="2000" dirty="0" err="1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ReadMe</a:t>
            </a:r>
            <a:endParaRPr lang="pt-BR" sz="2000" dirty="0">
              <a:solidFill>
                <a:srgbClr val="333333"/>
              </a:solidFill>
              <a:highlight>
                <a:srgbClr val="FFFFFF"/>
              </a:highlight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pt-BR" dirty="0"/>
              <a:t>- Texto simples é melhor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- Pelo menos um README na pasta principal</a:t>
            </a:r>
          </a:p>
          <a:p>
            <a:pPr marL="0" indent="0">
              <a:buNone/>
            </a:pPr>
            <a:r>
              <a:rPr lang="pt-BR" dirty="0"/>
              <a:t>	- Ainda melhor: </a:t>
            </a:r>
            <a:r>
              <a:rPr lang="pt-BR" dirty="0" err="1"/>
              <a:t>READMEs</a:t>
            </a:r>
            <a:r>
              <a:rPr lang="pt-BR" dirty="0"/>
              <a:t> mais detalhados em outros locais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Elementos </a:t>
            </a:r>
          </a:p>
          <a:p>
            <a:pPr marL="0" indent="0">
              <a:buNone/>
            </a:pPr>
            <a:r>
              <a:rPr lang="pt-BR" dirty="0"/>
              <a:t>○ Nomes (autores, funções)</a:t>
            </a:r>
          </a:p>
          <a:p>
            <a:pPr marL="0" indent="0">
              <a:buNone/>
            </a:pPr>
            <a:r>
              <a:rPr lang="pt-BR" dirty="0"/>
              <a:t>○ Descrição curta do projeto</a:t>
            </a:r>
          </a:p>
          <a:p>
            <a:pPr marL="0" indent="0">
              <a:buNone/>
            </a:pPr>
            <a:r>
              <a:rPr lang="pt-BR" dirty="0"/>
              <a:t>○ Datas de coleta de dados</a:t>
            </a:r>
          </a:p>
          <a:p>
            <a:pPr marL="0" indent="0">
              <a:buNone/>
            </a:pPr>
            <a:r>
              <a:rPr lang="pt-BR" dirty="0"/>
              <a:t>○ Informações sobre avaliação ética</a:t>
            </a:r>
          </a:p>
          <a:p>
            <a:pPr marL="0" indent="0">
              <a:buNone/>
            </a:pPr>
            <a:r>
              <a:rPr lang="pt-BR" dirty="0"/>
              <a:t>○ Acessibilidade dos dados</a:t>
            </a:r>
          </a:p>
          <a:p>
            <a:pPr marL="0" indent="0">
              <a:buNone/>
            </a:pPr>
            <a:r>
              <a:rPr lang="pt-BR" dirty="0"/>
              <a:t>○ Publicações associadas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6CDA9-E282-740D-AFE8-486292CCB149}"/>
              </a:ext>
            </a:extLst>
          </p:cNvPr>
          <p:cNvSpPr txBox="1"/>
          <p:nvPr/>
        </p:nvSpPr>
        <p:spPr>
          <a:xfrm>
            <a:off x="5532967" y="6314295"/>
            <a:ext cx="665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Guide to writing “readme” style metadata – Cornell Data Services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5D7E5-094E-83D3-28D2-1DACF706204F}"/>
              </a:ext>
            </a:extLst>
          </p:cNvPr>
          <p:cNvSpPr txBox="1"/>
          <p:nvPr/>
        </p:nvSpPr>
        <p:spPr>
          <a:xfrm>
            <a:off x="6316133" y="56277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README Files | Data Management (harvard.edu)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2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3D30-8634-2183-8720-095C5C14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64267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Avisos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AD06E8-CF3A-E518-FC9B-6BC6304DDE77}"/>
              </a:ext>
            </a:extLst>
          </p:cNvPr>
          <p:cNvSpPr txBox="1">
            <a:spLocks/>
          </p:cNvSpPr>
          <p:nvPr/>
        </p:nvSpPr>
        <p:spPr>
          <a:xfrm>
            <a:off x="1524001" y="1457324"/>
            <a:ext cx="41571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Contextualização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A889A6-6323-88DC-6B52-841CE1CA7A30}"/>
              </a:ext>
            </a:extLst>
          </p:cNvPr>
          <p:cNvSpPr txBox="1">
            <a:spLocks/>
          </p:cNvSpPr>
          <p:nvPr/>
        </p:nvSpPr>
        <p:spPr>
          <a:xfrm>
            <a:off x="4114799" y="3033448"/>
            <a:ext cx="42841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Apresentação de ferramentas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109C14-24A0-9E5E-EF00-F215A437718F}"/>
              </a:ext>
            </a:extLst>
          </p:cNvPr>
          <p:cNvSpPr txBox="1">
            <a:spLocks/>
          </p:cNvSpPr>
          <p:nvPr/>
        </p:nvSpPr>
        <p:spPr>
          <a:xfrm>
            <a:off x="4741333" y="5224993"/>
            <a:ext cx="32850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Proatividade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D168E5-4867-37BF-98BE-25AABDD05170}"/>
              </a:ext>
            </a:extLst>
          </p:cNvPr>
          <p:cNvSpPr txBox="1">
            <a:spLocks/>
          </p:cNvSpPr>
          <p:nvPr/>
        </p:nvSpPr>
        <p:spPr>
          <a:xfrm>
            <a:off x="584199" y="4258336"/>
            <a:ext cx="42841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Referências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4E33A-0A66-9BD0-E2A1-EE0B912A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278189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37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200" y="1573885"/>
            <a:ext cx="889846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dirty="0" err="1"/>
              <a:t>ReadMe</a:t>
            </a:r>
            <a:r>
              <a:rPr lang="en-US" sz="2400" dirty="0"/>
              <a:t>.txt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Quando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algu</a:t>
            </a:r>
            <a:r>
              <a:rPr lang="pt-BR" sz="2000" dirty="0" err="1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ém</a:t>
            </a:r>
            <a:r>
              <a:rPr lang="pt-BR" sz="2000" dirty="0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 abre a pasta de um projeto, o primeiro arquivo a ser olhado é o </a:t>
            </a:r>
            <a:r>
              <a:rPr lang="pt-BR" sz="2000" dirty="0" err="1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ReadMe</a:t>
            </a:r>
            <a:endParaRPr lang="pt-BR" sz="2000" dirty="0">
              <a:solidFill>
                <a:srgbClr val="333333"/>
              </a:solidFill>
              <a:highlight>
                <a:srgbClr val="FFFFFF"/>
              </a:highlight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pt-BR" dirty="0"/>
              <a:t>- Texto simples é melhor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- Pelo menos um README na pasta principal</a:t>
            </a:r>
          </a:p>
          <a:p>
            <a:pPr marL="0" indent="0">
              <a:buNone/>
            </a:pPr>
            <a:r>
              <a:rPr lang="pt-BR" dirty="0"/>
              <a:t>	- Ainda melhor: </a:t>
            </a:r>
            <a:r>
              <a:rPr lang="pt-BR" dirty="0" err="1"/>
              <a:t>READMEs</a:t>
            </a:r>
            <a:r>
              <a:rPr lang="pt-BR" dirty="0"/>
              <a:t> mais detalhados em outros locais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Elementos </a:t>
            </a:r>
          </a:p>
          <a:p>
            <a:pPr marL="0" indent="0">
              <a:buNone/>
            </a:pPr>
            <a:r>
              <a:rPr lang="pt-BR" dirty="0"/>
              <a:t>○ Nomes (autores, funções)</a:t>
            </a:r>
          </a:p>
          <a:p>
            <a:pPr marL="0" indent="0">
              <a:buNone/>
            </a:pPr>
            <a:r>
              <a:rPr lang="pt-BR" dirty="0"/>
              <a:t>○ Descrição curta do projeto</a:t>
            </a:r>
          </a:p>
          <a:p>
            <a:pPr marL="0" indent="0">
              <a:buNone/>
            </a:pPr>
            <a:r>
              <a:rPr lang="pt-BR" dirty="0"/>
              <a:t>○ Datas de coleta de dados</a:t>
            </a:r>
          </a:p>
          <a:p>
            <a:pPr marL="0" indent="0">
              <a:buNone/>
            </a:pPr>
            <a:r>
              <a:rPr lang="pt-BR" dirty="0"/>
              <a:t>○ Informações sobre avaliação ética</a:t>
            </a:r>
          </a:p>
          <a:p>
            <a:pPr marL="0" indent="0">
              <a:buNone/>
            </a:pPr>
            <a:r>
              <a:rPr lang="pt-BR" dirty="0"/>
              <a:t>○ Acessibilidade dos dados</a:t>
            </a:r>
          </a:p>
          <a:p>
            <a:pPr marL="0" indent="0">
              <a:buNone/>
            </a:pPr>
            <a:r>
              <a:rPr lang="pt-BR" dirty="0"/>
              <a:t>○ Publicações associadas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6CDA9-E282-740D-AFE8-486292CCB149}"/>
              </a:ext>
            </a:extLst>
          </p:cNvPr>
          <p:cNvSpPr txBox="1"/>
          <p:nvPr/>
        </p:nvSpPr>
        <p:spPr>
          <a:xfrm>
            <a:off x="5532967" y="6314295"/>
            <a:ext cx="665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Guide to writing “readme” style metadata – Cornell Data Services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5D7E5-094E-83D3-28D2-1DACF706204F}"/>
              </a:ext>
            </a:extLst>
          </p:cNvPr>
          <p:cNvSpPr txBox="1"/>
          <p:nvPr/>
        </p:nvSpPr>
        <p:spPr>
          <a:xfrm>
            <a:off x="6316133" y="56277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README Files | Data Management (harvard.edu)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DA30A-7EF2-F911-3C25-226799D06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07" y="59267"/>
            <a:ext cx="7132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52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200" y="1573885"/>
            <a:ext cx="889846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dirty="0" err="1"/>
              <a:t>ReadMe</a:t>
            </a:r>
            <a:r>
              <a:rPr lang="en-US" sz="2400" dirty="0"/>
              <a:t>.txt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Quando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algu</a:t>
            </a:r>
            <a:r>
              <a:rPr lang="pt-BR" sz="2000" dirty="0" err="1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ém</a:t>
            </a:r>
            <a:r>
              <a:rPr lang="pt-BR" sz="2000" dirty="0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 abre a pasta de um projeto, o primeiro arquivo a ser olhado é o </a:t>
            </a:r>
            <a:r>
              <a:rPr lang="pt-BR" sz="2000" dirty="0" err="1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ReadMe</a:t>
            </a:r>
            <a:endParaRPr lang="pt-BR" sz="2000" dirty="0">
              <a:solidFill>
                <a:srgbClr val="333333"/>
              </a:solidFill>
              <a:highlight>
                <a:srgbClr val="FFFFFF"/>
              </a:highlight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pt-BR" dirty="0"/>
              <a:t>- Texto simples é melhor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- Pelo menos um README na pasta principal</a:t>
            </a:r>
          </a:p>
          <a:p>
            <a:pPr marL="0" indent="0">
              <a:buNone/>
            </a:pPr>
            <a:r>
              <a:rPr lang="pt-BR" dirty="0"/>
              <a:t>	- Ainda melhor: </a:t>
            </a:r>
            <a:r>
              <a:rPr lang="pt-BR" dirty="0" err="1"/>
              <a:t>READMEs</a:t>
            </a:r>
            <a:r>
              <a:rPr lang="pt-BR" dirty="0"/>
              <a:t> mais detalhados em outros locais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Elementos </a:t>
            </a:r>
          </a:p>
          <a:p>
            <a:pPr marL="0" indent="0">
              <a:buNone/>
            </a:pPr>
            <a:r>
              <a:rPr lang="pt-BR" dirty="0"/>
              <a:t>○ Nomes (autores, funções)</a:t>
            </a:r>
          </a:p>
          <a:p>
            <a:pPr marL="0" indent="0">
              <a:buNone/>
            </a:pPr>
            <a:r>
              <a:rPr lang="pt-BR" dirty="0"/>
              <a:t>○ Descrição curta do projeto</a:t>
            </a:r>
          </a:p>
          <a:p>
            <a:pPr marL="0" indent="0">
              <a:buNone/>
            </a:pPr>
            <a:r>
              <a:rPr lang="pt-BR" dirty="0"/>
              <a:t>○ Datas de coleta de dados</a:t>
            </a:r>
          </a:p>
          <a:p>
            <a:pPr marL="0" indent="0">
              <a:buNone/>
            </a:pPr>
            <a:r>
              <a:rPr lang="pt-BR" dirty="0"/>
              <a:t>○ Informações sobre avaliação ética</a:t>
            </a:r>
          </a:p>
          <a:p>
            <a:pPr marL="0" indent="0">
              <a:buNone/>
            </a:pPr>
            <a:r>
              <a:rPr lang="pt-BR" dirty="0"/>
              <a:t>○ Acessibilidade dos dados</a:t>
            </a:r>
          </a:p>
          <a:p>
            <a:pPr marL="0" indent="0">
              <a:buNone/>
            </a:pPr>
            <a:r>
              <a:rPr lang="pt-BR" dirty="0"/>
              <a:t>○ Publicações associadas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6CDA9-E282-740D-AFE8-486292CCB149}"/>
              </a:ext>
            </a:extLst>
          </p:cNvPr>
          <p:cNvSpPr txBox="1"/>
          <p:nvPr/>
        </p:nvSpPr>
        <p:spPr>
          <a:xfrm>
            <a:off x="5532967" y="6314295"/>
            <a:ext cx="665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Guide to writing “readme” style metadata – Cornell Data Services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5D7E5-094E-83D3-28D2-1DACF706204F}"/>
              </a:ext>
            </a:extLst>
          </p:cNvPr>
          <p:cNvSpPr txBox="1"/>
          <p:nvPr/>
        </p:nvSpPr>
        <p:spPr>
          <a:xfrm>
            <a:off x="6316133" y="56277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README Files | Data Management (harvard.edu)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DA30A-7EF2-F911-3C25-226799D06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07" y="59267"/>
            <a:ext cx="713232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76E346-AE29-B570-A1B0-FB95F2F1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5524"/>
            <a:ext cx="12192000" cy="43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51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200" y="1573885"/>
            <a:ext cx="889846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dirty="0" err="1"/>
              <a:t>ReadMe</a:t>
            </a:r>
            <a:r>
              <a:rPr lang="en-US" sz="2400" dirty="0"/>
              <a:t>.txt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Quando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 </a:t>
            </a:r>
            <a:r>
              <a:rPr lang="en-US" sz="20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BM Plex Sans" panose="020B0503050203000203" pitchFamily="34" charset="0"/>
              </a:rPr>
              <a:t>algu</a:t>
            </a:r>
            <a:r>
              <a:rPr lang="pt-BR" sz="2000" dirty="0" err="1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ém</a:t>
            </a:r>
            <a:r>
              <a:rPr lang="pt-BR" sz="2000" dirty="0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 abre a pasta de um projeto, o primeiro arquivo a ser olhado é o </a:t>
            </a:r>
            <a:r>
              <a:rPr lang="pt-BR" sz="2000" dirty="0" err="1">
                <a:solidFill>
                  <a:srgbClr val="333333"/>
                </a:solidFill>
                <a:highlight>
                  <a:srgbClr val="FFFFFF"/>
                </a:highlight>
                <a:latin typeface="IBM Plex Sans" panose="020B0503050203000203" pitchFamily="34" charset="0"/>
              </a:rPr>
              <a:t>ReadMe</a:t>
            </a:r>
            <a:endParaRPr lang="pt-BR" sz="2000" dirty="0">
              <a:solidFill>
                <a:srgbClr val="333333"/>
              </a:solidFill>
              <a:highlight>
                <a:srgbClr val="FFFFFF"/>
              </a:highlight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pt-BR" dirty="0"/>
              <a:t>- Texto simples é melhor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- Pelo menos um README na pasta principal</a:t>
            </a:r>
          </a:p>
          <a:p>
            <a:pPr marL="0" indent="0">
              <a:buNone/>
            </a:pPr>
            <a:r>
              <a:rPr lang="pt-BR" dirty="0"/>
              <a:t>	- Ainda melhor: </a:t>
            </a:r>
            <a:r>
              <a:rPr lang="pt-BR" dirty="0" err="1"/>
              <a:t>READMEs</a:t>
            </a:r>
            <a:r>
              <a:rPr lang="pt-BR" dirty="0"/>
              <a:t> mais detalhados em outros locais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Elementos </a:t>
            </a:r>
          </a:p>
          <a:p>
            <a:pPr marL="0" indent="0">
              <a:buNone/>
            </a:pPr>
            <a:r>
              <a:rPr lang="pt-BR" dirty="0"/>
              <a:t>○ Nomes (autores, funções)</a:t>
            </a:r>
          </a:p>
          <a:p>
            <a:pPr marL="0" indent="0">
              <a:buNone/>
            </a:pPr>
            <a:r>
              <a:rPr lang="pt-BR" dirty="0"/>
              <a:t>○ Descrição curta do projeto</a:t>
            </a:r>
          </a:p>
          <a:p>
            <a:pPr marL="0" indent="0">
              <a:buNone/>
            </a:pPr>
            <a:r>
              <a:rPr lang="pt-BR" dirty="0"/>
              <a:t>○ Datas de coleta de dados</a:t>
            </a:r>
          </a:p>
          <a:p>
            <a:pPr marL="0" indent="0">
              <a:buNone/>
            </a:pPr>
            <a:r>
              <a:rPr lang="pt-BR" dirty="0"/>
              <a:t>○ Informações sobre avaliação ética</a:t>
            </a:r>
          </a:p>
          <a:p>
            <a:pPr marL="0" indent="0">
              <a:buNone/>
            </a:pPr>
            <a:r>
              <a:rPr lang="pt-BR" dirty="0"/>
              <a:t>○ Acessibilidade dos dados</a:t>
            </a:r>
          </a:p>
          <a:p>
            <a:pPr marL="0" indent="0">
              <a:buNone/>
            </a:pPr>
            <a:r>
              <a:rPr lang="pt-BR" dirty="0"/>
              <a:t>○ Publicações associadas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6CDA9-E282-740D-AFE8-486292CCB149}"/>
              </a:ext>
            </a:extLst>
          </p:cNvPr>
          <p:cNvSpPr txBox="1"/>
          <p:nvPr/>
        </p:nvSpPr>
        <p:spPr>
          <a:xfrm>
            <a:off x="5532967" y="6314295"/>
            <a:ext cx="665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Guide to writing “readme” style metadata – Cornell Data Services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5D7E5-094E-83D3-28D2-1DACF706204F}"/>
              </a:ext>
            </a:extLst>
          </p:cNvPr>
          <p:cNvSpPr txBox="1"/>
          <p:nvPr/>
        </p:nvSpPr>
        <p:spPr>
          <a:xfrm>
            <a:off x="6316133" y="56277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README Files | Data Management (harvard.edu)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DA30A-7EF2-F911-3C25-226799D06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07" y="59267"/>
            <a:ext cx="713232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BD05C5-D6B2-E32D-3887-57925B549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704" y="0"/>
            <a:ext cx="863059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A41EF-8C70-0DF0-3769-83D58CC6DB02}"/>
              </a:ext>
            </a:extLst>
          </p:cNvPr>
          <p:cNvSpPr txBox="1"/>
          <p:nvPr/>
        </p:nvSpPr>
        <p:spPr>
          <a:xfrm>
            <a:off x="3920066" y="365125"/>
            <a:ext cx="620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data/boybands at master · the-pudding/data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88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8AD30-8A2D-1A1A-4B90-85A817EAEB1A}"/>
              </a:ext>
            </a:extLst>
          </p:cNvPr>
          <p:cNvSpPr txBox="1"/>
          <p:nvPr/>
        </p:nvSpPr>
        <p:spPr>
          <a:xfrm>
            <a:off x="838199" y="1651064"/>
            <a:ext cx="6925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Nomeando arquivos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FAD6-8B97-3F78-AE3D-88C4E454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21" y="2377134"/>
            <a:ext cx="6037225" cy="4480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E5AF6B-FA9F-6778-DC88-D83E1A7D2278}"/>
              </a:ext>
            </a:extLst>
          </p:cNvPr>
          <p:cNvSpPr txBox="1"/>
          <p:nvPr/>
        </p:nvSpPr>
        <p:spPr>
          <a:xfrm>
            <a:off x="-59267" y="6492875"/>
            <a:ext cx="11277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Data management | Helping MIT faculty and researchers manage, store, and share data they produce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26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8AD30-8A2D-1A1A-4B90-85A817EAEB1A}"/>
              </a:ext>
            </a:extLst>
          </p:cNvPr>
          <p:cNvSpPr txBox="1"/>
          <p:nvPr/>
        </p:nvSpPr>
        <p:spPr>
          <a:xfrm>
            <a:off x="838199" y="1651064"/>
            <a:ext cx="69257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Nomeando arquivos: 3 princípios básicos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Tx/>
              <a:buChar char="-"/>
            </a:pPr>
            <a:r>
              <a:rPr lang="pt-BR" sz="2800" dirty="0"/>
              <a:t>Possível de ser lido por máquinas</a:t>
            </a:r>
          </a:p>
          <a:p>
            <a:pPr marL="457200" indent="-457200">
              <a:buFontTx/>
              <a:buChar char="-"/>
            </a:pPr>
            <a:r>
              <a:rPr lang="pt-BR" sz="2800" dirty="0"/>
              <a:t>Possível de ser lido por humanos</a:t>
            </a:r>
          </a:p>
          <a:p>
            <a:pPr marL="457200" indent="-457200">
              <a:buFontTx/>
              <a:buChar char="-"/>
            </a:pPr>
            <a:r>
              <a:rPr lang="pt-BR" sz="2800" dirty="0"/>
              <a:t>Fácil de ordenar e procurar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EEADB-BA66-CF6B-E2F3-90565A3D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283" y="2774448"/>
            <a:ext cx="4305449" cy="3011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8AF297-477D-8A0F-061F-61971B73ABD0}"/>
              </a:ext>
            </a:extLst>
          </p:cNvPr>
          <p:cNvSpPr txBox="1"/>
          <p:nvPr/>
        </p:nvSpPr>
        <p:spPr>
          <a:xfrm>
            <a:off x="728133" y="6488668"/>
            <a:ext cx="4758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How to name files - Speaker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8AD30-8A2D-1A1A-4B90-85A817EAEB1A}"/>
              </a:ext>
            </a:extLst>
          </p:cNvPr>
          <p:cNvSpPr txBox="1"/>
          <p:nvPr/>
        </p:nvSpPr>
        <p:spPr>
          <a:xfrm>
            <a:off x="838199" y="1651064"/>
            <a:ext cx="69257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Nomeando arquivos: 3 princípios básicos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Tx/>
              <a:buChar char="-"/>
            </a:pPr>
            <a:r>
              <a:rPr lang="pt-BR" sz="2800" dirty="0"/>
              <a:t>Possível de ser lido por máquinas</a:t>
            </a:r>
          </a:p>
          <a:p>
            <a:pPr marL="914400" lvl="1" indent="-457200">
              <a:buFontTx/>
              <a:buChar char="-"/>
            </a:pPr>
            <a:r>
              <a:rPr lang="pt-BR" sz="2800" dirty="0"/>
              <a:t>Apenas letras, números, </a:t>
            </a:r>
            <a:r>
              <a:rPr lang="pt-BR" sz="2800" dirty="0" err="1"/>
              <a:t>hífens</a:t>
            </a:r>
            <a:r>
              <a:rPr lang="pt-BR" sz="2800" dirty="0"/>
              <a:t> e traço baixo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6D498-F65E-02E9-0EC4-2AC4DA87706B}"/>
              </a:ext>
            </a:extLst>
          </p:cNvPr>
          <p:cNvSpPr txBox="1"/>
          <p:nvPr/>
        </p:nvSpPr>
        <p:spPr>
          <a:xfrm>
            <a:off x="728133" y="6488668"/>
            <a:ext cx="4758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How to name files - Speaker Deck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43D26-FF23-1637-8C4E-A82ADF9A3A79}"/>
              </a:ext>
            </a:extLst>
          </p:cNvPr>
          <p:cNvSpPr txBox="1"/>
          <p:nvPr/>
        </p:nvSpPr>
        <p:spPr>
          <a:xfrm>
            <a:off x="4207932" y="4510115"/>
            <a:ext cx="4428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paper_templeton-phase1_draft01.docx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Paper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templeton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phase1 Draft01(1).docx</a:t>
            </a:r>
          </a:p>
        </p:txBody>
      </p:sp>
    </p:spTree>
    <p:extLst>
      <p:ext uri="{BB962C8B-B14F-4D97-AF65-F5344CB8AC3E}">
        <p14:creationId xmlns:p14="http://schemas.microsoft.com/office/powerpoint/2010/main" val="1110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8AD30-8A2D-1A1A-4B90-85A817EAEB1A}"/>
              </a:ext>
            </a:extLst>
          </p:cNvPr>
          <p:cNvSpPr txBox="1"/>
          <p:nvPr/>
        </p:nvSpPr>
        <p:spPr>
          <a:xfrm>
            <a:off x="838199" y="1651064"/>
            <a:ext cx="69257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Nomeando arquivos: 3 princípios básicos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Tx/>
              <a:buChar char="-"/>
            </a:pPr>
            <a:r>
              <a:rPr lang="pt-BR" sz="2800" dirty="0"/>
              <a:t>Possível de ser lido por humanos</a:t>
            </a:r>
          </a:p>
          <a:p>
            <a:pPr marL="914400" lvl="1" indent="-457200">
              <a:buFontTx/>
              <a:buChar char="-"/>
            </a:pPr>
            <a:r>
              <a:rPr lang="pt-BR" sz="2800" dirty="0"/>
              <a:t>Nomes possuem informação sobre conteúdo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AF297-477D-8A0F-061F-61971B73ABD0}"/>
              </a:ext>
            </a:extLst>
          </p:cNvPr>
          <p:cNvSpPr txBox="1"/>
          <p:nvPr/>
        </p:nvSpPr>
        <p:spPr>
          <a:xfrm>
            <a:off x="728133" y="6488668"/>
            <a:ext cx="4758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How to name files - Speaker Deck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6EEFF-AC2F-05DC-F545-DE456FB7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998" y="4067051"/>
            <a:ext cx="462027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8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8AD30-8A2D-1A1A-4B90-85A817EAEB1A}"/>
              </a:ext>
            </a:extLst>
          </p:cNvPr>
          <p:cNvSpPr txBox="1"/>
          <p:nvPr/>
        </p:nvSpPr>
        <p:spPr>
          <a:xfrm>
            <a:off x="838199" y="1651064"/>
            <a:ext cx="69257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Nomeando arquivos: 3 princípios básicos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Tx/>
              <a:buChar char="-"/>
            </a:pPr>
            <a:r>
              <a:rPr lang="pt-BR" sz="2800" dirty="0"/>
              <a:t>Fácil de ordenar e procurar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6D498-F65E-02E9-0EC4-2AC4DA87706B}"/>
              </a:ext>
            </a:extLst>
          </p:cNvPr>
          <p:cNvSpPr txBox="1"/>
          <p:nvPr/>
        </p:nvSpPr>
        <p:spPr>
          <a:xfrm>
            <a:off x="694266" y="6308209"/>
            <a:ext cx="4758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How to name files - Speaker Deck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2528-F089-BEB9-8E2C-BE0C2E18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5" y="3127366"/>
            <a:ext cx="5292975" cy="2769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46854A-E08A-F90D-6B9B-12DFB4987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197"/>
          <a:stretch/>
        </p:blipFill>
        <p:spPr>
          <a:xfrm>
            <a:off x="7941733" y="2738341"/>
            <a:ext cx="3286188" cy="138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32A61-148D-7948-40BC-78D3B64CA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99"/>
          <a:stretch/>
        </p:blipFill>
        <p:spPr>
          <a:xfrm>
            <a:off x="7941733" y="4166758"/>
            <a:ext cx="380265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013E2-EDA2-985A-B263-B7F54AA7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8" y="2571227"/>
            <a:ext cx="4419600" cy="248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14C25-5774-7C67-72E3-F81FA6D0E17C}"/>
              </a:ext>
            </a:extLst>
          </p:cNvPr>
          <p:cNvSpPr txBox="1"/>
          <p:nvPr/>
        </p:nvSpPr>
        <p:spPr>
          <a:xfrm>
            <a:off x="118534" y="5240070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The FAIR Guiding Principles for scientific data management and stewardship | Scientific Data (nature.com)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5E8CB-21E7-1ED5-1A44-915F2220506C}"/>
              </a:ext>
            </a:extLst>
          </p:cNvPr>
          <p:cNvSpPr txBox="1"/>
          <p:nvPr/>
        </p:nvSpPr>
        <p:spPr>
          <a:xfrm>
            <a:off x="389468" y="600622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GO FAIR initiative: Make your data &amp; services FAIR (go-fair.org)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6A7048-7C15-CD1C-40EF-8384B1D0C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913" y="2571226"/>
            <a:ext cx="6963140" cy="2356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95AC3-6A29-6EF9-0BBE-F4BCFCA8A00A}"/>
              </a:ext>
            </a:extLst>
          </p:cNvPr>
          <p:cNvSpPr txBox="1"/>
          <p:nvPr/>
        </p:nvSpPr>
        <p:spPr>
          <a:xfrm>
            <a:off x="838199" y="1651064"/>
            <a:ext cx="6925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Dados “FAIR”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096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013E2-EDA2-985A-B263-B7F54AA7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8" y="1690689"/>
            <a:ext cx="4419600" cy="248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14C25-5774-7C67-72E3-F81FA6D0E17C}"/>
              </a:ext>
            </a:extLst>
          </p:cNvPr>
          <p:cNvSpPr txBox="1"/>
          <p:nvPr/>
        </p:nvSpPr>
        <p:spPr>
          <a:xfrm>
            <a:off x="118534" y="4359532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The FAIR Guiding Principles for scientific data management and stewardship | Scientific Data (nature.com)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6A7048-7C15-CD1C-40EF-8384B1D0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13" y="1690688"/>
            <a:ext cx="6963140" cy="2356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2F346-233A-F5E6-96E3-02FF3F526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578" y="1587390"/>
            <a:ext cx="8373644" cy="4124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54BFF-82C1-8365-71DC-445441ABC874}"/>
              </a:ext>
            </a:extLst>
          </p:cNvPr>
          <p:cNvSpPr txBox="1"/>
          <p:nvPr/>
        </p:nvSpPr>
        <p:spPr>
          <a:xfrm>
            <a:off x="3429000" y="60247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RDMresearchers_Slides_MIT.pdf (dropbox.com)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6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634F0-28A0-3AFF-6D8D-280A94AF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Quem já coletou dados para pesquisas científicas?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2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199" y="1651064"/>
            <a:ext cx="88984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 err="1"/>
              <a:t>Dicion</a:t>
            </a:r>
            <a:r>
              <a:rPr lang="pt-BR" sz="2800" dirty="0" err="1"/>
              <a:t>ário</a:t>
            </a:r>
            <a:r>
              <a:rPr lang="pt-BR" sz="2800" dirty="0"/>
              <a:t> de dados (</a:t>
            </a:r>
            <a:r>
              <a:rPr lang="pt-BR" sz="2800" dirty="0" err="1"/>
              <a:t>Codebook</a:t>
            </a:r>
            <a:r>
              <a:rPr lang="pt-BR" sz="2800" dirty="0"/>
              <a:t>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83608-88D0-DFB5-F4A7-537D52CED688}"/>
              </a:ext>
            </a:extLst>
          </p:cNvPr>
          <p:cNvSpPr txBox="1"/>
          <p:nvPr/>
        </p:nvSpPr>
        <p:spPr>
          <a:xfrm>
            <a:off x="905934" y="242546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Essenciais para descrever o conteúdo, a estrutura e o layout dos dados coletados, incluindo definições de variáveis, códigos de resposta e métodos de coleta.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9FFAA-D331-A494-FAF7-83F86BF86B4D}"/>
              </a:ext>
            </a:extLst>
          </p:cNvPr>
          <p:cNvSpPr txBox="1"/>
          <p:nvPr/>
        </p:nvSpPr>
        <p:spPr>
          <a:xfrm>
            <a:off x="177799" y="6169709"/>
            <a:ext cx="11929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Generating Codebooks to Ensure the Independent Use of Research Data: Some Guidelines: European Journal of Psychological Assessment: Vol 36, No 5 (hogrefe.com)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CD0350-553D-F0BA-9040-504E011B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6" y="3599984"/>
            <a:ext cx="8983133" cy="2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7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199" y="1651064"/>
            <a:ext cx="1030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Versionamento de arquivos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BF882-C127-A920-4ACE-15842C5FD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17"/>
          <a:stretch/>
        </p:blipFill>
        <p:spPr>
          <a:xfrm>
            <a:off x="2334666" y="2365967"/>
            <a:ext cx="7311000" cy="4492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0D0AD8-67AB-6CE4-AF14-C8FAA27382DC}"/>
              </a:ext>
            </a:extLst>
          </p:cNvPr>
          <p:cNvSpPr txBox="1"/>
          <p:nvPr/>
        </p:nvSpPr>
        <p:spPr>
          <a:xfrm>
            <a:off x="254000" y="64108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RDMresearchers_Slides_MIT.pdf (dropbox.com)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14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199" y="1651064"/>
            <a:ext cx="1030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Versionamento de arquivos: Office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5B9E22-F5DB-DFCB-7214-DD6D9010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291" y="2522137"/>
            <a:ext cx="3465239" cy="374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70E3E7-58A9-E243-C00C-231ED8A16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530" y="3147738"/>
            <a:ext cx="3629532" cy="24958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5F4F34-739A-7CAE-A80B-85500FF0D2BE}"/>
              </a:ext>
            </a:extLst>
          </p:cNvPr>
          <p:cNvSpPr txBox="1"/>
          <p:nvPr/>
        </p:nvSpPr>
        <p:spPr>
          <a:xfrm>
            <a:off x="165070" y="6432424"/>
            <a:ext cx="8694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Restore a previous version of a file stored in OneDrive - Microsoft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31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199" y="1651064"/>
            <a:ext cx="1030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Versionamento de arquivos: Códigos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49256-E926-8DB1-A912-3F03EB4626F5}"/>
              </a:ext>
            </a:extLst>
          </p:cNvPr>
          <p:cNvSpPr txBox="1"/>
          <p:nvPr/>
        </p:nvSpPr>
        <p:spPr>
          <a:xfrm>
            <a:off x="127001" y="6488668"/>
            <a:ext cx="11226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Version control with git – Introduction to Open Data Science with R (carpentries-incubator.github.io)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14C199-D334-37AC-6797-80546B0A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13" y="3256982"/>
            <a:ext cx="7637243" cy="22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03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199" y="1651064"/>
            <a:ext cx="1030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Versionamento de arquivos: colaborando com você mesmo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49256-E926-8DB1-A912-3F03EB4626F5}"/>
              </a:ext>
            </a:extLst>
          </p:cNvPr>
          <p:cNvSpPr txBox="1"/>
          <p:nvPr/>
        </p:nvSpPr>
        <p:spPr>
          <a:xfrm>
            <a:off x="127001" y="6488668"/>
            <a:ext cx="11226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Version control with git – Introduction to Open Data Science with R (carpentries-incubator.github.io)</a:t>
            </a:r>
            <a:endParaRPr lang="en-US" dirty="0"/>
          </a:p>
        </p:txBody>
      </p:sp>
      <p:pic>
        <p:nvPicPr>
          <p:cNvPr id="4098" name="Picture 2" descr="timeline of files">
            <a:extLst>
              <a:ext uri="{FF2B5EF4-FFF2-40B4-BE49-F238E27FC236}">
                <a16:creationId xmlns:a16="http://schemas.microsoft.com/office/drawing/2014/main" id="{4302D5BC-11BB-4FA8-0E86-89C068B46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70" y="2409381"/>
            <a:ext cx="5827183" cy="359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806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199" y="1651064"/>
            <a:ext cx="1030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Versionamento de arquivos: colaborando com os outros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49256-E926-8DB1-A912-3F03EB4626F5}"/>
              </a:ext>
            </a:extLst>
          </p:cNvPr>
          <p:cNvSpPr txBox="1"/>
          <p:nvPr/>
        </p:nvSpPr>
        <p:spPr>
          <a:xfrm>
            <a:off x="127001" y="6488668"/>
            <a:ext cx="11226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Version control with git – Introduction to Open Data Science with R (carpentries-incubator.github.io)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9CE1B-541D-30D0-CB63-9393D9469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6" y="2659847"/>
            <a:ext cx="5609640" cy="3293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F75DF5-EE0A-C7C4-F789-B7CD8978C9BC}"/>
              </a:ext>
            </a:extLst>
          </p:cNvPr>
          <p:cNvSpPr txBox="1"/>
          <p:nvPr/>
        </p:nvSpPr>
        <p:spPr>
          <a:xfrm>
            <a:off x="7950198" y="5206936"/>
            <a:ext cx="249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git.pdf (inbo.github.io)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02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199" y="1651064"/>
            <a:ext cx="1030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Estrutura de dados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A6B23-B59C-B5E9-002D-4BC0728FED2E}"/>
              </a:ext>
            </a:extLst>
          </p:cNvPr>
          <p:cNvSpPr txBox="1"/>
          <p:nvPr/>
        </p:nvSpPr>
        <p:spPr>
          <a:xfrm>
            <a:off x="69574" y="5968304"/>
            <a:ext cx="873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Tidy data for efficiency, reproducibility, and collaboration (openscapes.org)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34904-B0A7-2912-F616-46A720D229BE}"/>
              </a:ext>
            </a:extLst>
          </p:cNvPr>
          <p:cNvSpPr txBox="1"/>
          <p:nvPr/>
        </p:nvSpPr>
        <p:spPr>
          <a:xfrm>
            <a:off x="69574" y="6402097"/>
            <a:ext cx="8420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Full article: Data Organization in Spreadsheets (tandfonline.com)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1A0072-953C-C610-5502-7A0D774F5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92" y="2071619"/>
            <a:ext cx="5935251" cy="33125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C1DDB2-BEE7-8D94-D091-897F9A4CC651}"/>
              </a:ext>
            </a:extLst>
          </p:cNvPr>
          <p:cNvSpPr txBox="1"/>
          <p:nvPr/>
        </p:nvSpPr>
        <p:spPr>
          <a:xfrm>
            <a:off x="69816" y="5566742"/>
            <a:ext cx="10861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R for Data Science (2e) - 5  Data tidying (hadley.nz)</a:t>
            </a:r>
            <a:endParaRPr lang="en-US" dirty="0"/>
          </a:p>
        </p:txBody>
      </p:sp>
      <p:pic>
        <p:nvPicPr>
          <p:cNvPr id="3074" name="Picture 2" descr="12 Tidy data | R for Data Science">
            <a:extLst>
              <a:ext uri="{FF2B5EF4-FFF2-40B4-BE49-F238E27FC236}">
                <a16:creationId xmlns:a16="http://schemas.microsoft.com/office/drawing/2014/main" id="{9DABF2D3-4CBA-8DD4-D7A9-9FC70AC9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107" y="2651656"/>
            <a:ext cx="5174826" cy="161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148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C3448-90F4-783B-3810-463330030C7C}"/>
              </a:ext>
            </a:extLst>
          </p:cNvPr>
          <p:cNvSpPr txBox="1"/>
          <p:nvPr/>
        </p:nvSpPr>
        <p:spPr>
          <a:xfrm>
            <a:off x="838199" y="1651064"/>
            <a:ext cx="1030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Estrutura de dados</a:t>
            </a:r>
            <a:endParaRPr 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111187-9B31-95CB-1232-E56F6302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53" y="2174284"/>
            <a:ext cx="7888693" cy="45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62D99-DB57-802E-8EAA-3C036A8CAA47}"/>
              </a:ext>
            </a:extLst>
          </p:cNvPr>
          <p:cNvSpPr txBox="1"/>
          <p:nvPr/>
        </p:nvSpPr>
        <p:spPr>
          <a:xfrm>
            <a:off x="5871600" y="6550223"/>
            <a:ext cx="9209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The How-To Guide for Cleaning and Preparing Data for Analysis — Juice Analytics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5189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A cartoon depicting a scientist standing on a small iceberg above the water, which represents the current understanding of data science. Below the waterline, a massive iceberg, much larger than the part above, symbolizes the vast, undiscovered potential of data science. The scientist, wearing a lab coat and holding a telescope, looks curiously into the horizon, symbolizing the quest for deeper knowledge in the field. The scene is set in a serene, icy ocean environment, highlighting the metaphor of 'only seeing the tip of the iceberg'.">
            <a:extLst>
              <a:ext uri="{FF2B5EF4-FFF2-40B4-BE49-F238E27FC236}">
                <a16:creationId xmlns:a16="http://schemas.microsoft.com/office/drawing/2014/main" id="{4016CFFE-3CB8-B4AD-49DC-1D31C6E243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85567-8B5A-45A0-0101-AAC15D47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3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634F0-28A0-3AFF-6D8D-280A94AF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Quem já compartilhou dados em repositórios (ou outro formato)?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70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634F0-28A0-3AFF-6D8D-280A94AF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Alguém tem uma história de terror envolvendo dados que queira compartilhar?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70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pt-BR" dirty="0"/>
              <a:t>quê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9A60F-BF34-BD72-6788-AC1E533E3B44}"/>
              </a:ext>
            </a:extLst>
          </p:cNvPr>
          <p:cNvSpPr txBox="1"/>
          <p:nvPr/>
        </p:nvSpPr>
        <p:spPr>
          <a:xfrm>
            <a:off x="838200" y="165106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Para a nossa sanidade mental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B7ADC9-4F58-EE83-CF99-94F66981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72" y="2780946"/>
            <a:ext cx="3881373" cy="3881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9B690D-3375-0D48-A886-E4D6D24F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245" y="2360620"/>
            <a:ext cx="6312260" cy="6160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A59135-889F-1FB3-A098-8543D4C71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135" y="6007571"/>
            <a:ext cx="6207353" cy="7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pt-BR" dirty="0"/>
              <a:t>quê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8B8D-FC8B-2F04-5912-0D657BD4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933" y="2646181"/>
            <a:ext cx="6460067" cy="39228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3300" b="1" dirty="0"/>
              <a:t>A ciência aberta promove a transparência, acessibilidade e reutilização da pesquisa científica.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Gestão eficaz de dados é fundamental:</a:t>
            </a:r>
          </a:p>
          <a:p>
            <a:pPr marL="0" indent="0">
              <a:buNone/>
            </a:pPr>
            <a:r>
              <a:rPr lang="pt-BR" dirty="0"/>
              <a:t>  - Dados e resultados acessíveis e utilizáveis </a:t>
            </a:r>
          </a:p>
          <a:p>
            <a:pPr marL="0" indent="0">
              <a:buNone/>
            </a:pPr>
            <a:r>
              <a:rPr lang="pt-BR" dirty="0"/>
              <a:t>  - Pode acelerar o progresso da pesquisa e aumentar o impacto das descobertas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9AB7D-B125-F3ED-C97F-FF135E83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7929"/>
            <a:ext cx="4361057" cy="3981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70353-A17E-E23B-5875-7248D439AE4A}"/>
              </a:ext>
            </a:extLst>
          </p:cNvPr>
          <p:cNvSpPr txBox="1"/>
          <p:nvPr/>
        </p:nvSpPr>
        <p:spPr>
          <a:xfrm>
            <a:off x="838200" y="165106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Para a “ciência”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990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pt-BR" dirty="0"/>
              <a:t>quê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70353-A17E-E23B-5875-7248D439AE4A}"/>
              </a:ext>
            </a:extLst>
          </p:cNvPr>
          <p:cNvSpPr txBox="1"/>
          <p:nvPr/>
        </p:nvSpPr>
        <p:spPr>
          <a:xfrm>
            <a:off x="838200" y="165106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Para publicar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2F07F-DCC6-117C-31A1-0BF944F8F24B}"/>
              </a:ext>
            </a:extLst>
          </p:cNvPr>
          <p:cNvSpPr txBox="1"/>
          <p:nvPr/>
        </p:nvSpPr>
        <p:spPr>
          <a:xfrm>
            <a:off x="838200" y="2487517"/>
            <a:ext cx="110828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Transparency and Openness Promotion (TOP) guidelines</a:t>
            </a:r>
          </a:p>
          <a:p>
            <a:pPr algn="l"/>
            <a:endParaRPr lang="en-US" b="1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Science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: “The policy of Science is to publish papers only if the data used in the analysis are available to </a:t>
            </a: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Any researcher for purposes of reproducing or extending the analysis.” (2016)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Nature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: “Supporting data must be made available to editors and peer reviewers at the time of submission for the purposes of evaluating the manuscript.” (2016)</a:t>
            </a:r>
          </a:p>
        </p:txBody>
      </p:sp>
      <p:pic>
        <p:nvPicPr>
          <p:cNvPr id="13" name="Picture 12">
            <a:hlinkClick r:id="rId3"/>
            <a:extLst>
              <a:ext uri="{FF2B5EF4-FFF2-40B4-BE49-F238E27FC236}">
                <a16:creationId xmlns:a16="http://schemas.microsoft.com/office/drawing/2014/main" id="{5B79DD70-6073-DFAF-C9E8-D475802B6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12668"/>
            <a:ext cx="6213116" cy="18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634C-52A7-3D1E-6D02-C210C16E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pt-BR" dirty="0"/>
              <a:t>quê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dados??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70353-A17E-E23B-5875-7248D439AE4A}"/>
              </a:ext>
            </a:extLst>
          </p:cNvPr>
          <p:cNvSpPr txBox="1"/>
          <p:nvPr/>
        </p:nvSpPr>
        <p:spPr>
          <a:xfrm>
            <a:off x="838200" y="165106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Para conseguir verba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C8FFC-F450-FBBB-1025-0EC87DD8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0" y="2478490"/>
            <a:ext cx="4052070" cy="1607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1E747-998C-E16E-5D9E-2E1DBFCD4CF2}"/>
              </a:ext>
            </a:extLst>
          </p:cNvPr>
          <p:cNvSpPr txBox="1"/>
          <p:nvPr/>
        </p:nvSpPr>
        <p:spPr>
          <a:xfrm>
            <a:off x="946480" y="4085618"/>
            <a:ext cx="405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Gestão de dados (fapesp.br)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DF5BE-65FC-7810-965F-B3A1F467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853" y="5523379"/>
            <a:ext cx="2997200" cy="9694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542066-4865-E7D5-B4D3-6E98ECA0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85" y="4115109"/>
            <a:ext cx="4131733" cy="175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76A403-32CF-F5EC-512C-6BC772CFB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198" y="2525457"/>
            <a:ext cx="1449191" cy="1325563"/>
          </a:xfrm>
          <a:prstGeom prst="rect">
            <a:avLst/>
          </a:prstGeom>
        </p:spPr>
      </p:pic>
      <p:pic>
        <p:nvPicPr>
          <p:cNvPr id="1028" name="Picture 4" descr="Institutos Nacionais da Saúde – Wikipédia, a enciclopédia livre">
            <a:extLst>
              <a:ext uri="{FF2B5EF4-FFF2-40B4-BE49-F238E27FC236}">
                <a16:creationId xmlns:a16="http://schemas.microsoft.com/office/drawing/2014/main" id="{ACC04670-75E4-7814-ADB6-0376A4BB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45" y="5199300"/>
            <a:ext cx="1393510" cy="12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 &amp; Melinda Gates Foundation | WorldFish">
            <a:extLst>
              <a:ext uri="{FF2B5EF4-FFF2-40B4-BE49-F238E27FC236}">
                <a16:creationId xmlns:a16="http://schemas.microsoft.com/office/drawing/2014/main" id="{69C10288-6906-D932-11E9-D338FCBA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242" y="2557091"/>
            <a:ext cx="1887813" cy="13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81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</TotalTime>
  <Words>1288</Words>
  <Application>Microsoft Office PowerPoint</Application>
  <PresentationFormat>Widescreen</PresentationFormat>
  <Paragraphs>191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IBM Plex Sans</vt:lpstr>
      <vt:lpstr>Office Theme</vt:lpstr>
      <vt:lpstr>Mini simpósio de gestão e ciência de dados</vt:lpstr>
      <vt:lpstr>Avisos</vt:lpstr>
      <vt:lpstr>Quem já coletou dados para pesquisas científicas?</vt:lpstr>
      <vt:lpstr>Quem já compartilhou dados em repositórios (ou outro formato)?</vt:lpstr>
      <vt:lpstr>Alguém tem uma história de terror envolvendo dados que queira compartilhar?</vt:lpstr>
      <vt:lpstr>Por quê fazer gestão de dados??</vt:lpstr>
      <vt:lpstr>Por quê fazer gestão de dados??</vt:lpstr>
      <vt:lpstr>Por quê fazer gestão de dados??</vt:lpstr>
      <vt:lpstr>Por quê fazer gestão de dados??</vt:lpstr>
      <vt:lpstr>Por quê fazer gestão de dados??</vt:lpstr>
      <vt:lpstr>PowerPoint Presentation</vt:lpstr>
      <vt:lpstr>Quando fazer um plano de gestão de dados</vt:lpstr>
      <vt:lpstr>Quando fazer um plano de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Como fazer gestão de dados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Mini-simpósio de gestão e ciência de dados</dc:title>
  <dc:creator>Tiago Bortolini</dc:creator>
  <cp:lastModifiedBy>Tiago Bortolini</cp:lastModifiedBy>
  <cp:revision>1</cp:revision>
  <dcterms:created xsi:type="dcterms:W3CDTF">2024-04-16T19:41:38Z</dcterms:created>
  <dcterms:modified xsi:type="dcterms:W3CDTF">2024-04-17T12:10:13Z</dcterms:modified>
</cp:coreProperties>
</file>